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712" r:id="rId2"/>
    <p:sldId id="714" r:id="rId3"/>
    <p:sldId id="715" r:id="rId4"/>
    <p:sldId id="693" r:id="rId5"/>
    <p:sldId id="467" r:id="rId6"/>
    <p:sldId id="499" r:id="rId7"/>
    <p:sldId id="526" r:id="rId8"/>
    <p:sldId id="716" r:id="rId9"/>
    <p:sldId id="730" r:id="rId10"/>
    <p:sldId id="731" r:id="rId11"/>
    <p:sldId id="257" r:id="rId12"/>
    <p:sldId id="697" r:id="rId13"/>
    <p:sldId id="702" r:id="rId14"/>
    <p:sldId id="703" r:id="rId15"/>
    <p:sldId id="726" r:id="rId16"/>
    <p:sldId id="694" r:id="rId17"/>
    <p:sldId id="705" r:id="rId18"/>
    <p:sldId id="688" r:id="rId19"/>
    <p:sldId id="679" r:id="rId20"/>
    <p:sldId id="725" r:id="rId21"/>
    <p:sldId id="708" r:id="rId22"/>
    <p:sldId id="709" r:id="rId23"/>
    <p:sldId id="680" r:id="rId24"/>
    <p:sldId id="690" r:id="rId25"/>
    <p:sldId id="659" r:id="rId26"/>
    <p:sldId id="704" r:id="rId27"/>
    <p:sldId id="700" r:id="rId28"/>
    <p:sldId id="482" r:id="rId29"/>
    <p:sldId id="633" r:id="rId30"/>
    <p:sldId id="682" r:id="rId31"/>
    <p:sldId id="732" r:id="rId32"/>
    <p:sldId id="711" r:id="rId33"/>
    <p:sldId id="723" r:id="rId34"/>
    <p:sldId id="717" r:id="rId35"/>
    <p:sldId id="718" r:id="rId36"/>
    <p:sldId id="728" r:id="rId37"/>
    <p:sldId id="727" r:id="rId38"/>
    <p:sldId id="722" r:id="rId39"/>
    <p:sldId id="719" r:id="rId40"/>
    <p:sldId id="720" r:id="rId41"/>
    <p:sldId id="687" r:id="rId42"/>
    <p:sldId id="669" r:id="rId43"/>
    <p:sldId id="662" r:id="rId44"/>
    <p:sldId id="710" r:id="rId45"/>
    <p:sldId id="701" r:id="rId46"/>
    <p:sldId id="729" r:id="rId47"/>
    <p:sldId id="47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8"/>
    <p:restoredTop sz="91820"/>
  </p:normalViewPr>
  <p:slideViewPr>
    <p:cSldViewPr snapToGrid="0" snapToObjects="1">
      <p:cViewPr>
        <p:scale>
          <a:sx n="100" d="100"/>
          <a:sy n="100" d="100"/>
        </p:scale>
        <p:origin x="1384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1D0150-EC8C-403B-A04E-8579FEF01789}" type="datetime1">
              <a:rPr lang="en-US" smtClean="0"/>
              <a:t>1/4/17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111E5896-917A-4035-A860-408E1EC3CD51}" type="slidenum">
              <a:rPr smtClean="0"/>
              <a:pPr/>
              <a:t>1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47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4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4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Title Goes Here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>
                <a:solidFill>
                  <a:prstClr val="black"/>
                </a:solidFill>
              </a:rPr>
              <a:pPr/>
              <a:t>1/4/17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 lang="da-DK">
                <a:solidFill>
                  <a:prstClr val="black"/>
                </a:solidFill>
              </a:rPr>
              <a:pPr/>
              <a:t>37</a:t>
            </a:fld>
            <a:endParaRPr lang="da-DK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03931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39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9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en-US" sz="2200" i="0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A = { x | s(x) &gt; t }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2. 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f(A) → e  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∧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  min</a:t>
            </a:r>
            <a:r>
              <a:rPr lang="en-US" sz="22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( False Positives , </a:t>
            </a:r>
            <a:r>
              <a:rPr lang="is-IS" sz="2200" i="1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1/4/17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16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35559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Magenta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4" name="Group 83"/>
          <p:cNvGrpSpPr/>
          <p:nvPr userDrawn="1"/>
        </p:nvGrpSpPr>
        <p:grpSpPr bwMode="gray">
          <a:xfrm>
            <a:off x="7515473" y="549297"/>
            <a:ext cx="1287919" cy="329976"/>
            <a:chOff x="12700" y="2816225"/>
            <a:chExt cx="10079038" cy="1936750"/>
          </a:xfrm>
          <a:solidFill>
            <a:schemeClr val="bg1"/>
          </a:solidFill>
        </p:grpSpPr>
        <p:sp>
          <p:nvSpPr>
            <p:cNvPr id="85" name="Freeform 1"/>
            <p:cNvSpPr>
              <a:spLocks noChangeArrowheads="1"/>
            </p:cNvSpPr>
            <p:nvPr/>
          </p:nvSpPr>
          <p:spPr bwMode="gray">
            <a:xfrm>
              <a:off x="12700" y="3257550"/>
              <a:ext cx="1096963" cy="1473200"/>
            </a:xfrm>
            <a:custGeom>
              <a:avLst/>
              <a:gdLst>
                <a:gd name="T0" fmla="*/ 1589 w 3049"/>
                <a:gd name="T1" fmla="*/ 0 h 4091"/>
                <a:gd name="T2" fmla="*/ 1996 w 3049"/>
                <a:gd name="T3" fmla="*/ 23 h 4091"/>
                <a:gd name="T4" fmla="*/ 2294 w 3049"/>
                <a:gd name="T5" fmla="*/ 95 h 4091"/>
                <a:gd name="T6" fmla="*/ 2503 w 3049"/>
                <a:gd name="T7" fmla="*/ 212 h 4091"/>
                <a:gd name="T8" fmla="*/ 2693 w 3049"/>
                <a:gd name="T9" fmla="*/ 393 h 4091"/>
                <a:gd name="T10" fmla="*/ 2809 w 3049"/>
                <a:gd name="T11" fmla="*/ 567 h 4091"/>
                <a:gd name="T12" fmla="*/ 2896 w 3049"/>
                <a:gd name="T13" fmla="*/ 821 h 4091"/>
                <a:gd name="T14" fmla="*/ 2917 w 3049"/>
                <a:gd name="T15" fmla="*/ 1061 h 4091"/>
                <a:gd name="T16" fmla="*/ 2910 w 3049"/>
                <a:gd name="T17" fmla="*/ 1228 h 4091"/>
                <a:gd name="T18" fmla="*/ 2860 w 3049"/>
                <a:gd name="T19" fmla="*/ 1424 h 4091"/>
                <a:gd name="T20" fmla="*/ 2736 w 3049"/>
                <a:gd name="T21" fmla="*/ 1641 h 4091"/>
                <a:gd name="T22" fmla="*/ 2518 w 3049"/>
                <a:gd name="T23" fmla="*/ 1838 h 4091"/>
                <a:gd name="T24" fmla="*/ 2178 w 3049"/>
                <a:gd name="T25" fmla="*/ 1976 h 4091"/>
                <a:gd name="T26" fmla="*/ 2395 w 3049"/>
                <a:gd name="T27" fmla="*/ 2026 h 4091"/>
                <a:gd name="T28" fmla="*/ 2649 w 3049"/>
                <a:gd name="T29" fmla="*/ 2157 h 4091"/>
                <a:gd name="T30" fmla="*/ 2816 w 3049"/>
                <a:gd name="T31" fmla="*/ 2303 h 4091"/>
                <a:gd name="T32" fmla="*/ 2976 w 3049"/>
                <a:gd name="T33" fmla="*/ 2564 h 4091"/>
                <a:gd name="T34" fmla="*/ 3041 w 3049"/>
                <a:gd name="T35" fmla="*/ 2826 h 4091"/>
                <a:gd name="T36" fmla="*/ 3048 w 3049"/>
                <a:gd name="T37" fmla="*/ 2970 h 4091"/>
                <a:gd name="T38" fmla="*/ 3005 w 3049"/>
                <a:gd name="T39" fmla="*/ 3313 h 4091"/>
                <a:gd name="T40" fmla="*/ 2860 w 3049"/>
                <a:gd name="T41" fmla="*/ 3624 h 4091"/>
                <a:gd name="T42" fmla="*/ 2722 w 3049"/>
                <a:gd name="T43" fmla="*/ 3791 h 4091"/>
                <a:gd name="T44" fmla="*/ 2366 w 3049"/>
                <a:gd name="T45" fmla="*/ 4003 h 4091"/>
                <a:gd name="T46" fmla="*/ 2017 w 3049"/>
                <a:gd name="T47" fmla="*/ 4083 h 4091"/>
                <a:gd name="T48" fmla="*/ 0 w 3049"/>
                <a:gd name="T49" fmla="*/ 4090 h 4091"/>
                <a:gd name="T50" fmla="*/ 1597 w 3049"/>
                <a:gd name="T51" fmla="*/ 1722 h 4091"/>
                <a:gd name="T52" fmla="*/ 1728 w 3049"/>
                <a:gd name="T53" fmla="*/ 1714 h 4091"/>
                <a:gd name="T54" fmla="*/ 1894 w 3049"/>
                <a:gd name="T55" fmla="*/ 1656 h 4091"/>
                <a:gd name="T56" fmla="*/ 2025 w 3049"/>
                <a:gd name="T57" fmla="*/ 1561 h 4091"/>
                <a:gd name="T58" fmla="*/ 2127 w 3049"/>
                <a:gd name="T59" fmla="*/ 1424 h 4091"/>
                <a:gd name="T60" fmla="*/ 2178 w 3049"/>
                <a:gd name="T61" fmla="*/ 1257 h 4091"/>
                <a:gd name="T62" fmla="*/ 2192 w 3049"/>
                <a:gd name="T63" fmla="*/ 1126 h 4091"/>
                <a:gd name="T64" fmla="*/ 2148 w 3049"/>
                <a:gd name="T65" fmla="*/ 902 h 4091"/>
                <a:gd name="T66" fmla="*/ 2039 w 3049"/>
                <a:gd name="T67" fmla="*/ 741 h 4091"/>
                <a:gd name="T68" fmla="*/ 1894 w 3049"/>
                <a:gd name="T69" fmla="*/ 647 h 4091"/>
                <a:gd name="T70" fmla="*/ 1654 w 3049"/>
                <a:gd name="T71" fmla="*/ 589 h 4091"/>
                <a:gd name="T72" fmla="*/ 697 w 3049"/>
                <a:gd name="T73" fmla="*/ 1722 h 4091"/>
                <a:gd name="T74" fmla="*/ 1654 w 3049"/>
                <a:gd name="T75" fmla="*/ 3480 h 4091"/>
                <a:gd name="T76" fmla="*/ 1851 w 3049"/>
                <a:gd name="T77" fmla="*/ 3457 h 4091"/>
                <a:gd name="T78" fmla="*/ 2025 w 3049"/>
                <a:gd name="T79" fmla="*/ 3392 h 4091"/>
                <a:gd name="T80" fmla="*/ 2163 w 3049"/>
                <a:gd name="T81" fmla="*/ 3283 h 4091"/>
                <a:gd name="T82" fmla="*/ 2250 w 3049"/>
                <a:gd name="T83" fmla="*/ 3138 h 4091"/>
                <a:gd name="T84" fmla="*/ 2300 w 3049"/>
                <a:gd name="T85" fmla="*/ 2956 h 4091"/>
                <a:gd name="T86" fmla="*/ 2300 w 3049"/>
                <a:gd name="T87" fmla="*/ 2826 h 4091"/>
                <a:gd name="T88" fmla="*/ 2258 w 3049"/>
                <a:gd name="T89" fmla="*/ 2659 h 4091"/>
                <a:gd name="T90" fmla="*/ 2170 w 3049"/>
                <a:gd name="T91" fmla="*/ 2513 h 4091"/>
                <a:gd name="T92" fmla="*/ 2032 w 3049"/>
                <a:gd name="T93" fmla="*/ 2405 h 4091"/>
                <a:gd name="T94" fmla="*/ 1865 w 3049"/>
                <a:gd name="T95" fmla="*/ 2331 h 4091"/>
                <a:gd name="T96" fmla="*/ 1654 w 3049"/>
                <a:gd name="T97" fmla="*/ 230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9" h="4091">
                  <a:moveTo>
                    <a:pt x="0" y="0"/>
                  </a:moveTo>
                  <a:lnTo>
                    <a:pt x="1589" y="0"/>
                  </a:lnTo>
                  <a:lnTo>
                    <a:pt x="1589" y="0"/>
                  </a:lnTo>
                  <a:lnTo>
                    <a:pt x="1720" y="0"/>
                  </a:lnTo>
                  <a:lnTo>
                    <a:pt x="1851" y="8"/>
                  </a:lnTo>
                  <a:lnTo>
                    <a:pt x="1996" y="23"/>
                  </a:lnTo>
                  <a:lnTo>
                    <a:pt x="2141" y="44"/>
                  </a:lnTo>
                  <a:lnTo>
                    <a:pt x="2220" y="66"/>
                  </a:lnTo>
                  <a:lnTo>
                    <a:pt x="2294" y="95"/>
                  </a:lnTo>
                  <a:lnTo>
                    <a:pt x="2366" y="125"/>
                  </a:lnTo>
                  <a:lnTo>
                    <a:pt x="2431" y="168"/>
                  </a:lnTo>
                  <a:lnTo>
                    <a:pt x="2503" y="212"/>
                  </a:lnTo>
                  <a:lnTo>
                    <a:pt x="2569" y="262"/>
                  </a:lnTo>
                  <a:lnTo>
                    <a:pt x="2634" y="320"/>
                  </a:lnTo>
                  <a:lnTo>
                    <a:pt x="2693" y="393"/>
                  </a:lnTo>
                  <a:lnTo>
                    <a:pt x="2693" y="393"/>
                  </a:lnTo>
                  <a:lnTo>
                    <a:pt x="2758" y="480"/>
                  </a:lnTo>
                  <a:lnTo>
                    <a:pt x="2809" y="567"/>
                  </a:lnTo>
                  <a:lnTo>
                    <a:pt x="2845" y="654"/>
                  </a:lnTo>
                  <a:lnTo>
                    <a:pt x="2874" y="741"/>
                  </a:lnTo>
                  <a:lnTo>
                    <a:pt x="2896" y="821"/>
                  </a:lnTo>
                  <a:lnTo>
                    <a:pt x="2910" y="908"/>
                  </a:lnTo>
                  <a:lnTo>
                    <a:pt x="2917" y="989"/>
                  </a:lnTo>
                  <a:lnTo>
                    <a:pt x="2917" y="1061"/>
                  </a:lnTo>
                  <a:lnTo>
                    <a:pt x="2917" y="1061"/>
                  </a:lnTo>
                  <a:lnTo>
                    <a:pt x="2917" y="1126"/>
                  </a:lnTo>
                  <a:lnTo>
                    <a:pt x="2910" y="1228"/>
                  </a:lnTo>
                  <a:lnTo>
                    <a:pt x="2896" y="1293"/>
                  </a:lnTo>
                  <a:lnTo>
                    <a:pt x="2881" y="1359"/>
                  </a:lnTo>
                  <a:lnTo>
                    <a:pt x="2860" y="1424"/>
                  </a:lnTo>
                  <a:lnTo>
                    <a:pt x="2824" y="1496"/>
                  </a:lnTo>
                  <a:lnTo>
                    <a:pt x="2787" y="1569"/>
                  </a:lnTo>
                  <a:lnTo>
                    <a:pt x="2736" y="1641"/>
                  </a:lnTo>
                  <a:lnTo>
                    <a:pt x="2678" y="1707"/>
                  </a:lnTo>
                  <a:lnTo>
                    <a:pt x="2606" y="1772"/>
                  </a:lnTo>
                  <a:lnTo>
                    <a:pt x="2518" y="1838"/>
                  </a:lnTo>
                  <a:lnTo>
                    <a:pt x="2424" y="1889"/>
                  </a:lnTo>
                  <a:lnTo>
                    <a:pt x="2308" y="1939"/>
                  </a:lnTo>
                  <a:lnTo>
                    <a:pt x="2178" y="1976"/>
                  </a:lnTo>
                  <a:lnTo>
                    <a:pt x="2178" y="1976"/>
                  </a:lnTo>
                  <a:lnTo>
                    <a:pt x="2315" y="2005"/>
                  </a:lnTo>
                  <a:lnTo>
                    <a:pt x="2395" y="2026"/>
                  </a:lnTo>
                  <a:lnTo>
                    <a:pt x="2482" y="2063"/>
                  </a:lnTo>
                  <a:lnTo>
                    <a:pt x="2562" y="2099"/>
                  </a:lnTo>
                  <a:lnTo>
                    <a:pt x="2649" y="2157"/>
                  </a:lnTo>
                  <a:lnTo>
                    <a:pt x="2736" y="2223"/>
                  </a:lnTo>
                  <a:lnTo>
                    <a:pt x="2816" y="2303"/>
                  </a:lnTo>
                  <a:lnTo>
                    <a:pt x="2816" y="2303"/>
                  </a:lnTo>
                  <a:lnTo>
                    <a:pt x="2881" y="2390"/>
                  </a:lnTo>
                  <a:lnTo>
                    <a:pt x="2932" y="2477"/>
                  </a:lnTo>
                  <a:lnTo>
                    <a:pt x="2976" y="2564"/>
                  </a:lnTo>
                  <a:lnTo>
                    <a:pt x="3005" y="2659"/>
                  </a:lnTo>
                  <a:lnTo>
                    <a:pt x="3027" y="2739"/>
                  </a:lnTo>
                  <a:lnTo>
                    <a:pt x="3041" y="2826"/>
                  </a:lnTo>
                  <a:lnTo>
                    <a:pt x="3048" y="2898"/>
                  </a:lnTo>
                  <a:lnTo>
                    <a:pt x="3048" y="2970"/>
                  </a:lnTo>
                  <a:lnTo>
                    <a:pt x="3048" y="2970"/>
                  </a:lnTo>
                  <a:lnTo>
                    <a:pt x="3041" y="3087"/>
                  </a:lnTo>
                  <a:lnTo>
                    <a:pt x="3027" y="3196"/>
                  </a:lnTo>
                  <a:lnTo>
                    <a:pt x="3005" y="3313"/>
                  </a:lnTo>
                  <a:lnTo>
                    <a:pt x="2961" y="3421"/>
                  </a:lnTo>
                  <a:lnTo>
                    <a:pt x="2917" y="3531"/>
                  </a:lnTo>
                  <a:lnTo>
                    <a:pt x="2860" y="3624"/>
                  </a:lnTo>
                  <a:lnTo>
                    <a:pt x="2794" y="3712"/>
                  </a:lnTo>
                  <a:lnTo>
                    <a:pt x="2722" y="3791"/>
                  </a:lnTo>
                  <a:lnTo>
                    <a:pt x="2722" y="3791"/>
                  </a:lnTo>
                  <a:lnTo>
                    <a:pt x="2598" y="3879"/>
                  </a:lnTo>
                  <a:lnTo>
                    <a:pt x="2482" y="3944"/>
                  </a:lnTo>
                  <a:lnTo>
                    <a:pt x="2366" y="4003"/>
                  </a:lnTo>
                  <a:lnTo>
                    <a:pt x="2250" y="4039"/>
                  </a:lnTo>
                  <a:lnTo>
                    <a:pt x="2134" y="4068"/>
                  </a:lnTo>
                  <a:lnTo>
                    <a:pt x="2017" y="4083"/>
                  </a:lnTo>
                  <a:lnTo>
                    <a:pt x="1901" y="4090"/>
                  </a:lnTo>
                  <a:lnTo>
                    <a:pt x="1785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697" y="1722"/>
                  </a:moveTo>
                  <a:lnTo>
                    <a:pt x="1597" y="1722"/>
                  </a:lnTo>
                  <a:lnTo>
                    <a:pt x="1597" y="1722"/>
                  </a:lnTo>
                  <a:lnTo>
                    <a:pt x="1662" y="1722"/>
                  </a:lnTo>
                  <a:lnTo>
                    <a:pt x="1728" y="1714"/>
                  </a:lnTo>
                  <a:lnTo>
                    <a:pt x="1785" y="1700"/>
                  </a:lnTo>
                  <a:lnTo>
                    <a:pt x="1836" y="1678"/>
                  </a:lnTo>
                  <a:lnTo>
                    <a:pt x="1894" y="1656"/>
                  </a:lnTo>
                  <a:lnTo>
                    <a:pt x="1937" y="1627"/>
                  </a:lnTo>
                  <a:lnTo>
                    <a:pt x="1988" y="1598"/>
                  </a:lnTo>
                  <a:lnTo>
                    <a:pt x="2025" y="1561"/>
                  </a:lnTo>
                  <a:lnTo>
                    <a:pt x="2061" y="1518"/>
                  </a:lnTo>
                  <a:lnTo>
                    <a:pt x="2097" y="1474"/>
                  </a:lnTo>
                  <a:lnTo>
                    <a:pt x="2127" y="1424"/>
                  </a:lnTo>
                  <a:lnTo>
                    <a:pt x="2148" y="1374"/>
                  </a:lnTo>
                  <a:lnTo>
                    <a:pt x="2170" y="1316"/>
                  </a:lnTo>
                  <a:lnTo>
                    <a:pt x="2178" y="1257"/>
                  </a:lnTo>
                  <a:lnTo>
                    <a:pt x="2192" y="1192"/>
                  </a:lnTo>
                  <a:lnTo>
                    <a:pt x="2192" y="1126"/>
                  </a:lnTo>
                  <a:lnTo>
                    <a:pt x="2192" y="1126"/>
                  </a:lnTo>
                  <a:lnTo>
                    <a:pt x="2184" y="1039"/>
                  </a:lnTo>
                  <a:lnTo>
                    <a:pt x="2170" y="967"/>
                  </a:lnTo>
                  <a:lnTo>
                    <a:pt x="2148" y="902"/>
                  </a:lnTo>
                  <a:lnTo>
                    <a:pt x="2119" y="843"/>
                  </a:lnTo>
                  <a:lnTo>
                    <a:pt x="2083" y="792"/>
                  </a:lnTo>
                  <a:lnTo>
                    <a:pt x="2039" y="741"/>
                  </a:lnTo>
                  <a:lnTo>
                    <a:pt x="1996" y="705"/>
                  </a:lnTo>
                  <a:lnTo>
                    <a:pt x="1945" y="676"/>
                  </a:lnTo>
                  <a:lnTo>
                    <a:pt x="1894" y="647"/>
                  </a:lnTo>
                  <a:lnTo>
                    <a:pt x="1844" y="625"/>
                  </a:lnTo>
                  <a:lnTo>
                    <a:pt x="1742" y="597"/>
                  </a:lnTo>
                  <a:lnTo>
                    <a:pt x="1654" y="589"/>
                  </a:lnTo>
                  <a:lnTo>
                    <a:pt x="1575" y="582"/>
                  </a:lnTo>
                  <a:lnTo>
                    <a:pt x="697" y="582"/>
                  </a:lnTo>
                  <a:lnTo>
                    <a:pt x="697" y="1722"/>
                  </a:lnTo>
                  <a:close/>
                  <a:moveTo>
                    <a:pt x="697" y="3480"/>
                  </a:moveTo>
                  <a:lnTo>
                    <a:pt x="1654" y="3480"/>
                  </a:lnTo>
                  <a:lnTo>
                    <a:pt x="1654" y="3480"/>
                  </a:lnTo>
                  <a:lnTo>
                    <a:pt x="1720" y="3472"/>
                  </a:lnTo>
                  <a:lnTo>
                    <a:pt x="1785" y="3465"/>
                  </a:lnTo>
                  <a:lnTo>
                    <a:pt x="1851" y="3457"/>
                  </a:lnTo>
                  <a:lnTo>
                    <a:pt x="1916" y="3436"/>
                  </a:lnTo>
                  <a:lnTo>
                    <a:pt x="1974" y="3414"/>
                  </a:lnTo>
                  <a:lnTo>
                    <a:pt x="2025" y="3392"/>
                  </a:lnTo>
                  <a:lnTo>
                    <a:pt x="2076" y="3363"/>
                  </a:lnTo>
                  <a:lnTo>
                    <a:pt x="2119" y="3327"/>
                  </a:lnTo>
                  <a:lnTo>
                    <a:pt x="2163" y="3283"/>
                  </a:lnTo>
                  <a:lnTo>
                    <a:pt x="2199" y="3239"/>
                  </a:lnTo>
                  <a:lnTo>
                    <a:pt x="2228" y="3196"/>
                  </a:lnTo>
                  <a:lnTo>
                    <a:pt x="2250" y="3138"/>
                  </a:lnTo>
                  <a:lnTo>
                    <a:pt x="2271" y="3080"/>
                  </a:lnTo>
                  <a:lnTo>
                    <a:pt x="2286" y="3021"/>
                  </a:lnTo>
                  <a:lnTo>
                    <a:pt x="2300" y="2956"/>
                  </a:lnTo>
                  <a:lnTo>
                    <a:pt x="2300" y="2891"/>
                  </a:lnTo>
                  <a:lnTo>
                    <a:pt x="2300" y="2891"/>
                  </a:lnTo>
                  <a:lnTo>
                    <a:pt x="2300" y="2826"/>
                  </a:lnTo>
                  <a:lnTo>
                    <a:pt x="2294" y="2767"/>
                  </a:lnTo>
                  <a:lnTo>
                    <a:pt x="2279" y="2710"/>
                  </a:lnTo>
                  <a:lnTo>
                    <a:pt x="2258" y="2659"/>
                  </a:lnTo>
                  <a:lnTo>
                    <a:pt x="2235" y="2608"/>
                  </a:lnTo>
                  <a:lnTo>
                    <a:pt x="2199" y="2557"/>
                  </a:lnTo>
                  <a:lnTo>
                    <a:pt x="2170" y="2513"/>
                  </a:lnTo>
                  <a:lnTo>
                    <a:pt x="2127" y="2470"/>
                  </a:lnTo>
                  <a:lnTo>
                    <a:pt x="2083" y="2433"/>
                  </a:lnTo>
                  <a:lnTo>
                    <a:pt x="2032" y="2405"/>
                  </a:lnTo>
                  <a:lnTo>
                    <a:pt x="1981" y="2375"/>
                  </a:lnTo>
                  <a:lnTo>
                    <a:pt x="1923" y="2346"/>
                  </a:lnTo>
                  <a:lnTo>
                    <a:pt x="1865" y="2331"/>
                  </a:lnTo>
                  <a:lnTo>
                    <a:pt x="1793" y="2317"/>
                  </a:lnTo>
                  <a:lnTo>
                    <a:pt x="1728" y="2310"/>
                  </a:lnTo>
                  <a:lnTo>
                    <a:pt x="1654" y="2303"/>
                  </a:lnTo>
                  <a:lnTo>
                    <a:pt x="697" y="2303"/>
                  </a:lnTo>
                  <a:lnTo>
                    <a:pt x="697" y="34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6" name="Freeform 2"/>
            <p:cNvSpPr>
              <a:spLocks noChangeArrowheads="1"/>
            </p:cNvSpPr>
            <p:nvPr/>
          </p:nvSpPr>
          <p:spPr bwMode="gray">
            <a:xfrm>
              <a:off x="1227138" y="3257550"/>
              <a:ext cx="1154112" cy="1473200"/>
            </a:xfrm>
            <a:custGeom>
              <a:avLst/>
              <a:gdLst>
                <a:gd name="T0" fmla="*/ 1771 w 3208"/>
                <a:gd name="T1" fmla="*/ 2411 h 4091"/>
                <a:gd name="T2" fmla="*/ 733 w 3208"/>
                <a:gd name="T3" fmla="*/ 4090 h 4091"/>
                <a:gd name="T4" fmla="*/ 0 w 3208"/>
                <a:gd name="T5" fmla="*/ 0 h 4091"/>
                <a:gd name="T6" fmla="*/ 1771 w 3208"/>
                <a:gd name="T7" fmla="*/ 0 h 4091"/>
                <a:gd name="T8" fmla="*/ 2119 w 3208"/>
                <a:gd name="T9" fmla="*/ 15 h 4091"/>
                <a:gd name="T10" fmla="*/ 2402 w 3208"/>
                <a:gd name="T11" fmla="*/ 74 h 4091"/>
                <a:gd name="T12" fmla="*/ 2634 w 3208"/>
                <a:gd name="T13" fmla="*/ 175 h 4091"/>
                <a:gd name="T14" fmla="*/ 2837 w 3208"/>
                <a:gd name="T15" fmla="*/ 320 h 4091"/>
                <a:gd name="T16" fmla="*/ 2910 w 3208"/>
                <a:gd name="T17" fmla="*/ 393 h 4091"/>
                <a:gd name="T18" fmla="*/ 3048 w 3208"/>
                <a:gd name="T19" fmla="*/ 567 h 4091"/>
                <a:gd name="T20" fmla="*/ 3142 w 3208"/>
                <a:gd name="T21" fmla="*/ 785 h 4091"/>
                <a:gd name="T22" fmla="*/ 3200 w 3208"/>
                <a:gd name="T23" fmla="*/ 1054 h 4091"/>
                <a:gd name="T24" fmla="*/ 3207 w 3208"/>
                <a:gd name="T25" fmla="*/ 1200 h 4091"/>
                <a:gd name="T26" fmla="*/ 3186 w 3208"/>
                <a:gd name="T27" fmla="*/ 1461 h 4091"/>
                <a:gd name="T28" fmla="*/ 3120 w 3208"/>
                <a:gd name="T29" fmla="*/ 1678 h 4091"/>
                <a:gd name="T30" fmla="*/ 3026 w 3208"/>
                <a:gd name="T31" fmla="*/ 1859 h 4091"/>
                <a:gd name="T32" fmla="*/ 2917 w 3208"/>
                <a:gd name="T33" fmla="*/ 1997 h 4091"/>
                <a:gd name="T34" fmla="*/ 2794 w 3208"/>
                <a:gd name="T35" fmla="*/ 2107 h 4091"/>
                <a:gd name="T36" fmla="*/ 2670 w 3208"/>
                <a:gd name="T37" fmla="*/ 2187 h 4091"/>
                <a:gd name="T38" fmla="*/ 2467 w 3208"/>
                <a:gd name="T39" fmla="*/ 2288 h 4091"/>
                <a:gd name="T40" fmla="*/ 2409 w 3208"/>
                <a:gd name="T41" fmla="*/ 4090 h 4091"/>
                <a:gd name="T42" fmla="*/ 1654 w 3208"/>
                <a:gd name="T43" fmla="*/ 1823 h 4091"/>
                <a:gd name="T44" fmla="*/ 1792 w 3208"/>
                <a:gd name="T45" fmla="*/ 1816 h 4091"/>
                <a:gd name="T46" fmla="*/ 1996 w 3208"/>
                <a:gd name="T47" fmla="*/ 1779 h 4091"/>
                <a:gd name="T48" fmla="*/ 2126 w 3208"/>
                <a:gd name="T49" fmla="*/ 1728 h 4091"/>
                <a:gd name="T50" fmla="*/ 2235 w 3208"/>
                <a:gd name="T51" fmla="*/ 1656 h 4091"/>
                <a:gd name="T52" fmla="*/ 2330 w 3208"/>
                <a:gd name="T53" fmla="*/ 1561 h 4091"/>
                <a:gd name="T54" fmla="*/ 2395 w 3208"/>
                <a:gd name="T55" fmla="*/ 1439 h 4091"/>
                <a:gd name="T56" fmla="*/ 2438 w 3208"/>
                <a:gd name="T57" fmla="*/ 1279 h 4091"/>
                <a:gd name="T58" fmla="*/ 2438 w 3208"/>
                <a:gd name="T59" fmla="*/ 1192 h 4091"/>
                <a:gd name="T60" fmla="*/ 2431 w 3208"/>
                <a:gd name="T61" fmla="*/ 1076 h 4091"/>
                <a:gd name="T62" fmla="*/ 2402 w 3208"/>
                <a:gd name="T63" fmla="*/ 967 h 4091"/>
                <a:gd name="T64" fmla="*/ 2351 w 3208"/>
                <a:gd name="T65" fmla="*/ 865 h 4091"/>
                <a:gd name="T66" fmla="*/ 2271 w 3208"/>
                <a:gd name="T67" fmla="*/ 771 h 4091"/>
                <a:gd name="T68" fmla="*/ 2177 w 3208"/>
                <a:gd name="T69" fmla="*/ 698 h 4091"/>
                <a:gd name="T70" fmla="*/ 2047 w 3208"/>
                <a:gd name="T71" fmla="*/ 640 h 4091"/>
                <a:gd name="T72" fmla="*/ 1894 w 3208"/>
                <a:gd name="T73" fmla="*/ 603 h 4091"/>
                <a:gd name="T74" fmla="*/ 1720 w 3208"/>
                <a:gd name="T75" fmla="*/ 589 h 4091"/>
                <a:gd name="T76" fmla="*/ 733 w 3208"/>
                <a:gd name="T77" fmla="*/ 182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08" h="4091">
                  <a:moveTo>
                    <a:pt x="2409" y="4090"/>
                  </a:moveTo>
                  <a:lnTo>
                    <a:pt x="1771" y="2411"/>
                  </a:lnTo>
                  <a:lnTo>
                    <a:pt x="733" y="2411"/>
                  </a:lnTo>
                  <a:lnTo>
                    <a:pt x="733" y="4090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lnTo>
                    <a:pt x="1952" y="0"/>
                  </a:lnTo>
                  <a:lnTo>
                    <a:pt x="2119" y="15"/>
                  </a:lnTo>
                  <a:lnTo>
                    <a:pt x="2264" y="44"/>
                  </a:lnTo>
                  <a:lnTo>
                    <a:pt x="2402" y="74"/>
                  </a:lnTo>
                  <a:lnTo>
                    <a:pt x="2525" y="117"/>
                  </a:lnTo>
                  <a:lnTo>
                    <a:pt x="2634" y="175"/>
                  </a:lnTo>
                  <a:lnTo>
                    <a:pt x="2743" y="240"/>
                  </a:lnTo>
                  <a:lnTo>
                    <a:pt x="2837" y="320"/>
                  </a:lnTo>
                  <a:lnTo>
                    <a:pt x="2837" y="320"/>
                  </a:lnTo>
                  <a:lnTo>
                    <a:pt x="2910" y="393"/>
                  </a:lnTo>
                  <a:lnTo>
                    <a:pt x="2983" y="480"/>
                  </a:lnTo>
                  <a:lnTo>
                    <a:pt x="3048" y="567"/>
                  </a:lnTo>
                  <a:lnTo>
                    <a:pt x="3099" y="676"/>
                  </a:lnTo>
                  <a:lnTo>
                    <a:pt x="3142" y="785"/>
                  </a:lnTo>
                  <a:lnTo>
                    <a:pt x="3179" y="916"/>
                  </a:lnTo>
                  <a:lnTo>
                    <a:pt x="3200" y="1054"/>
                  </a:lnTo>
                  <a:lnTo>
                    <a:pt x="3207" y="1200"/>
                  </a:lnTo>
                  <a:lnTo>
                    <a:pt x="3207" y="1200"/>
                  </a:lnTo>
                  <a:lnTo>
                    <a:pt x="3200" y="1337"/>
                  </a:lnTo>
                  <a:lnTo>
                    <a:pt x="3186" y="1461"/>
                  </a:lnTo>
                  <a:lnTo>
                    <a:pt x="3157" y="1576"/>
                  </a:lnTo>
                  <a:lnTo>
                    <a:pt x="3120" y="1678"/>
                  </a:lnTo>
                  <a:lnTo>
                    <a:pt x="3077" y="1772"/>
                  </a:lnTo>
                  <a:lnTo>
                    <a:pt x="3026" y="1859"/>
                  </a:lnTo>
                  <a:lnTo>
                    <a:pt x="2975" y="1932"/>
                  </a:lnTo>
                  <a:lnTo>
                    <a:pt x="2917" y="1997"/>
                  </a:lnTo>
                  <a:lnTo>
                    <a:pt x="2859" y="2056"/>
                  </a:lnTo>
                  <a:lnTo>
                    <a:pt x="2794" y="2107"/>
                  </a:lnTo>
                  <a:lnTo>
                    <a:pt x="2736" y="2150"/>
                  </a:lnTo>
                  <a:lnTo>
                    <a:pt x="2670" y="2187"/>
                  </a:lnTo>
                  <a:lnTo>
                    <a:pt x="2562" y="2244"/>
                  </a:lnTo>
                  <a:lnTo>
                    <a:pt x="2467" y="2288"/>
                  </a:lnTo>
                  <a:lnTo>
                    <a:pt x="3186" y="4090"/>
                  </a:lnTo>
                  <a:lnTo>
                    <a:pt x="2409" y="4090"/>
                  </a:lnTo>
                  <a:close/>
                  <a:moveTo>
                    <a:pt x="733" y="1823"/>
                  </a:moveTo>
                  <a:lnTo>
                    <a:pt x="1654" y="1823"/>
                  </a:lnTo>
                  <a:lnTo>
                    <a:pt x="1654" y="1823"/>
                  </a:lnTo>
                  <a:lnTo>
                    <a:pt x="1792" y="1816"/>
                  </a:lnTo>
                  <a:lnTo>
                    <a:pt x="1931" y="1794"/>
                  </a:lnTo>
                  <a:lnTo>
                    <a:pt x="1996" y="1779"/>
                  </a:lnTo>
                  <a:lnTo>
                    <a:pt x="2061" y="1758"/>
                  </a:lnTo>
                  <a:lnTo>
                    <a:pt x="2126" y="1728"/>
                  </a:lnTo>
                  <a:lnTo>
                    <a:pt x="2184" y="1692"/>
                  </a:lnTo>
                  <a:lnTo>
                    <a:pt x="2235" y="1656"/>
                  </a:lnTo>
                  <a:lnTo>
                    <a:pt x="2286" y="1612"/>
                  </a:lnTo>
                  <a:lnTo>
                    <a:pt x="2330" y="1561"/>
                  </a:lnTo>
                  <a:lnTo>
                    <a:pt x="2366" y="1504"/>
                  </a:lnTo>
                  <a:lnTo>
                    <a:pt x="2395" y="1439"/>
                  </a:lnTo>
                  <a:lnTo>
                    <a:pt x="2424" y="1359"/>
                  </a:lnTo>
                  <a:lnTo>
                    <a:pt x="2438" y="1279"/>
                  </a:lnTo>
                  <a:lnTo>
                    <a:pt x="2438" y="1192"/>
                  </a:lnTo>
                  <a:lnTo>
                    <a:pt x="2438" y="1192"/>
                  </a:lnTo>
                  <a:lnTo>
                    <a:pt x="2438" y="1134"/>
                  </a:lnTo>
                  <a:lnTo>
                    <a:pt x="2431" y="1076"/>
                  </a:lnTo>
                  <a:lnTo>
                    <a:pt x="2417" y="1018"/>
                  </a:lnTo>
                  <a:lnTo>
                    <a:pt x="2402" y="967"/>
                  </a:lnTo>
                  <a:lnTo>
                    <a:pt x="2381" y="916"/>
                  </a:lnTo>
                  <a:lnTo>
                    <a:pt x="2351" y="865"/>
                  </a:lnTo>
                  <a:lnTo>
                    <a:pt x="2315" y="815"/>
                  </a:lnTo>
                  <a:lnTo>
                    <a:pt x="2271" y="771"/>
                  </a:lnTo>
                  <a:lnTo>
                    <a:pt x="2228" y="734"/>
                  </a:lnTo>
                  <a:lnTo>
                    <a:pt x="2177" y="698"/>
                  </a:lnTo>
                  <a:lnTo>
                    <a:pt x="2112" y="669"/>
                  </a:lnTo>
                  <a:lnTo>
                    <a:pt x="2047" y="640"/>
                  </a:lnTo>
                  <a:lnTo>
                    <a:pt x="1974" y="618"/>
                  </a:lnTo>
                  <a:lnTo>
                    <a:pt x="1894" y="603"/>
                  </a:lnTo>
                  <a:lnTo>
                    <a:pt x="1807" y="589"/>
                  </a:lnTo>
                  <a:lnTo>
                    <a:pt x="1720" y="589"/>
                  </a:lnTo>
                  <a:lnTo>
                    <a:pt x="733" y="589"/>
                  </a:lnTo>
                  <a:lnTo>
                    <a:pt x="733" y="182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7" name="Freeform 3"/>
            <p:cNvSpPr>
              <a:spLocks noChangeArrowheads="1"/>
            </p:cNvSpPr>
            <p:nvPr/>
          </p:nvSpPr>
          <p:spPr bwMode="gray">
            <a:xfrm>
              <a:off x="2436813" y="3233738"/>
              <a:ext cx="1250950" cy="1519237"/>
            </a:xfrm>
            <a:custGeom>
              <a:avLst/>
              <a:gdLst>
                <a:gd name="T0" fmla="*/ 1488 w 3477"/>
                <a:gd name="T1" fmla="*/ 4205 h 4221"/>
                <a:gd name="T2" fmla="*/ 1082 w 3477"/>
                <a:gd name="T3" fmla="*/ 4097 h 4221"/>
                <a:gd name="T4" fmla="*/ 755 w 3477"/>
                <a:gd name="T5" fmla="*/ 3907 h 4221"/>
                <a:gd name="T6" fmla="*/ 487 w 3477"/>
                <a:gd name="T7" fmla="*/ 3653 h 4221"/>
                <a:gd name="T8" fmla="*/ 284 w 3477"/>
                <a:gd name="T9" fmla="*/ 3341 h 4221"/>
                <a:gd name="T10" fmla="*/ 51 w 3477"/>
                <a:gd name="T11" fmla="*/ 2637 h 4221"/>
                <a:gd name="T12" fmla="*/ 0 w 3477"/>
                <a:gd name="T13" fmla="*/ 2091 h 4221"/>
                <a:gd name="T14" fmla="*/ 117 w 3477"/>
                <a:gd name="T15" fmla="*/ 1301 h 4221"/>
                <a:gd name="T16" fmla="*/ 400 w 3477"/>
                <a:gd name="T17" fmla="*/ 705 h 4221"/>
                <a:gd name="T18" fmla="*/ 632 w 3477"/>
                <a:gd name="T19" fmla="*/ 436 h 4221"/>
                <a:gd name="T20" fmla="*/ 922 w 3477"/>
                <a:gd name="T21" fmla="*/ 218 h 4221"/>
                <a:gd name="T22" fmla="*/ 1263 w 3477"/>
                <a:gd name="T23" fmla="*/ 73 h 4221"/>
                <a:gd name="T24" fmla="*/ 1648 w 3477"/>
                <a:gd name="T25" fmla="*/ 8 h 4221"/>
                <a:gd name="T26" fmla="*/ 1959 w 3477"/>
                <a:gd name="T27" fmla="*/ 15 h 4221"/>
                <a:gd name="T28" fmla="*/ 2337 w 3477"/>
                <a:gd name="T29" fmla="*/ 102 h 4221"/>
                <a:gd name="T30" fmla="*/ 2664 w 3477"/>
                <a:gd name="T31" fmla="*/ 269 h 4221"/>
                <a:gd name="T32" fmla="*/ 2932 w 3477"/>
                <a:gd name="T33" fmla="*/ 501 h 4221"/>
                <a:gd name="T34" fmla="*/ 3142 w 3477"/>
                <a:gd name="T35" fmla="*/ 792 h 4221"/>
                <a:gd name="T36" fmla="*/ 3411 w 3477"/>
                <a:gd name="T37" fmla="*/ 1504 h 4221"/>
                <a:gd name="T38" fmla="*/ 3476 w 3477"/>
                <a:gd name="T39" fmla="*/ 2106 h 4221"/>
                <a:gd name="T40" fmla="*/ 3353 w 3477"/>
                <a:gd name="T41" fmla="*/ 2963 h 4221"/>
                <a:gd name="T42" fmla="*/ 3157 w 3477"/>
                <a:gd name="T43" fmla="*/ 3406 h 4221"/>
                <a:gd name="T44" fmla="*/ 2939 w 3477"/>
                <a:gd name="T45" fmla="*/ 3697 h 4221"/>
                <a:gd name="T46" fmla="*/ 2678 w 3477"/>
                <a:gd name="T47" fmla="*/ 3930 h 4221"/>
                <a:gd name="T48" fmla="*/ 2366 w 3477"/>
                <a:gd name="T49" fmla="*/ 4097 h 4221"/>
                <a:gd name="T50" fmla="*/ 2010 w 3477"/>
                <a:gd name="T51" fmla="*/ 4191 h 4221"/>
                <a:gd name="T52" fmla="*/ 2475 w 3477"/>
                <a:gd name="T53" fmla="*/ 1047 h 4221"/>
                <a:gd name="T54" fmla="*/ 2344 w 3477"/>
                <a:gd name="T55" fmla="*/ 850 h 4221"/>
                <a:gd name="T56" fmla="*/ 2141 w 3477"/>
                <a:gd name="T57" fmla="*/ 690 h 4221"/>
                <a:gd name="T58" fmla="*/ 1807 w 3477"/>
                <a:gd name="T59" fmla="*/ 596 h 4221"/>
                <a:gd name="T60" fmla="*/ 1604 w 3477"/>
                <a:gd name="T61" fmla="*/ 603 h 4221"/>
                <a:gd name="T62" fmla="*/ 1365 w 3477"/>
                <a:gd name="T63" fmla="*/ 676 h 4221"/>
                <a:gd name="T64" fmla="*/ 1103 w 3477"/>
                <a:gd name="T65" fmla="*/ 886 h 4221"/>
                <a:gd name="T66" fmla="*/ 893 w 3477"/>
                <a:gd name="T67" fmla="*/ 1315 h 4221"/>
                <a:gd name="T68" fmla="*/ 806 w 3477"/>
                <a:gd name="T69" fmla="*/ 1844 h 4221"/>
                <a:gd name="T70" fmla="*/ 799 w 3477"/>
                <a:gd name="T71" fmla="*/ 2324 h 4221"/>
                <a:gd name="T72" fmla="*/ 864 w 3477"/>
                <a:gd name="T73" fmla="*/ 2804 h 4221"/>
                <a:gd name="T74" fmla="*/ 1059 w 3477"/>
                <a:gd name="T75" fmla="*/ 3276 h 4221"/>
                <a:gd name="T76" fmla="*/ 1270 w 3477"/>
                <a:gd name="T77" fmla="*/ 3494 h 4221"/>
                <a:gd name="T78" fmla="*/ 1509 w 3477"/>
                <a:gd name="T79" fmla="*/ 3596 h 4221"/>
                <a:gd name="T80" fmla="*/ 1727 w 3477"/>
                <a:gd name="T81" fmla="*/ 3624 h 4221"/>
                <a:gd name="T82" fmla="*/ 1982 w 3477"/>
                <a:gd name="T83" fmla="*/ 3581 h 4221"/>
                <a:gd name="T84" fmla="*/ 2293 w 3477"/>
                <a:gd name="T85" fmla="*/ 3406 h 4221"/>
                <a:gd name="T86" fmla="*/ 2497 w 3477"/>
                <a:gd name="T87" fmla="*/ 3152 h 4221"/>
                <a:gd name="T88" fmla="*/ 2620 w 3477"/>
                <a:gd name="T89" fmla="*/ 2767 h 4221"/>
                <a:gd name="T90" fmla="*/ 2678 w 3477"/>
                <a:gd name="T91" fmla="*/ 2099 h 4221"/>
                <a:gd name="T92" fmla="*/ 2649 w 3477"/>
                <a:gd name="T93" fmla="*/ 1656 h 4221"/>
                <a:gd name="T94" fmla="*/ 2511 w 3477"/>
                <a:gd name="T95" fmla="*/ 1119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7" h="4221">
                  <a:moveTo>
                    <a:pt x="1720" y="4220"/>
                  </a:moveTo>
                  <a:lnTo>
                    <a:pt x="1720" y="4220"/>
                  </a:lnTo>
                  <a:lnTo>
                    <a:pt x="1604" y="4213"/>
                  </a:lnTo>
                  <a:lnTo>
                    <a:pt x="1488" y="4205"/>
                  </a:lnTo>
                  <a:lnTo>
                    <a:pt x="1379" y="4184"/>
                  </a:lnTo>
                  <a:lnTo>
                    <a:pt x="1277" y="4162"/>
                  </a:lnTo>
                  <a:lnTo>
                    <a:pt x="1176" y="4133"/>
                  </a:lnTo>
                  <a:lnTo>
                    <a:pt x="1082" y="4097"/>
                  </a:lnTo>
                  <a:lnTo>
                    <a:pt x="994" y="4060"/>
                  </a:lnTo>
                  <a:lnTo>
                    <a:pt x="907" y="4017"/>
                  </a:lnTo>
                  <a:lnTo>
                    <a:pt x="827" y="3966"/>
                  </a:lnTo>
                  <a:lnTo>
                    <a:pt x="755" y="3907"/>
                  </a:lnTo>
                  <a:lnTo>
                    <a:pt x="683" y="3850"/>
                  </a:lnTo>
                  <a:lnTo>
                    <a:pt x="610" y="3791"/>
                  </a:lnTo>
                  <a:lnTo>
                    <a:pt x="544" y="3719"/>
                  </a:lnTo>
                  <a:lnTo>
                    <a:pt x="487" y="3653"/>
                  </a:lnTo>
                  <a:lnTo>
                    <a:pt x="428" y="3581"/>
                  </a:lnTo>
                  <a:lnTo>
                    <a:pt x="377" y="3501"/>
                  </a:lnTo>
                  <a:lnTo>
                    <a:pt x="326" y="3421"/>
                  </a:lnTo>
                  <a:lnTo>
                    <a:pt x="284" y="3341"/>
                  </a:lnTo>
                  <a:lnTo>
                    <a:pt x="204" y="3174"/>
                  </a:lnTo>
                  <a:lnTo>
                    <a:pt x="138" y="2999"/>
                  </a:lnTo>
                  <a:lnTo>
                    <a:pt x="87" y="2818"/>
                  </a:lnTo>
                  <a:lnTo>
                    <a:pt x="51" y="2637"/>
                  </a:lnTo>
                  <a:lnTo>
                    <a:pt x="22" y="2447"/>
                  </a:lnTo>
                  <a:lnTo>
                    <a:pt x="7" y="2273"/>
                  </a:lnTo>
                  <a:lnTo>
                    <a:pt x="0" y="2091"/>
                  </a:lnTo>
                  <a:lnTo>
                    <a:pt x="0" y="2091"/>
                  </a:lnTo>
                  <a:lnTo>
                    <a:pt x="7" y="1888"/>
                  </a:lnTo>
                  <a:lnTo>
                    <a:pt x="29" y="1685"/>
                  </a:lnTo>
                  <a:lnTo>
                    <a:pt x="65" y="1489"/>
                  </a:lnTo>
                  <a:lnTo>
                    <a:pt x="117" y="1301"/>
                  </a:lnTo>
                  <a:lnTo>
                    <a:pt x="181" y="1119"/>
                  </a:lnTo>
                  <a:lnTo>
                    <a:pt x="254" y="945"/>
                  </a:lnTo>
                  <a:lnTo>
                    <a:pt x="349" y="785"/>
                  </a:lnTo>
                  <a:lnTo>
                    <a:pt x="400" y="705"/>
                  </a:lnTo>
                  <a:lnTo>
                    <a:pt x="450" y="632"/>
                  </a:lnTo>
                  <a:lnTo>
                    <a:pt x="508" y="567"/>
                  </a:lnTo>
                  <a:lnTo>
                    <a:pt x="573" y="495"/>
                  </a:lnTo>
                  <a:lnTo>
                    <a:pt x="632" y="436"/>
                  </a:lnTo>
                  <a:lnTo>
                    <a:pt x="704" y="370"/>
                  </a:lnTo>
                  <a:lnTo>
                    <a:pt x="770" y="320"/>
                  </a:lnTo>
                  <a:lnTo>
                    <a:pt x="842" y="262"/>
                  </a:lnTo>
                  <a:lnTo>
                    <a:pt x="922" y="218"/>
                  </a:lnTo>
                  <a:lnTo>
                    <a:pt x="1002" y="175"/>
                  </a:lnTo>
                  <a:lnTo>
                    <a:pt x="1089" y="139"/>
                  </a:lnTo>
                  <a:lnTo>
                    <a:pt x="1169" y="102"/>
                  </a:lnTo>
                  <a:lnTo>
                    <a:pt x="1263" y="73"/>
                  </a:lnTo>
                  <a:lnTo>
                    <a:pt x="1350" y="44"/>
                  </a:lnTo>
                  <a:lnTo>
                    <a:pt x="1444" y="29"/>
                  </a:lnTo>
                  <a:lnTo>
                    <a:pt x="1546" y="15"/>
                  </a:lnTo>
                  <a:lnTo>
                    <a:pt x="1648" y="8"/>
                  </a:lnTo>
                  <a:lnTo>
                    <a:pt x="1750" y="0"/>
                  </a:lnTo>
                  <a:lnTo>
                    <a:pt x="1750" y="0"/>
                  </a:lnTo>
                  <a:lnTo>
                    <a:pt x="1858" y="8"/>
                  </a:lnTo>
                  <a:lnTo>
                    <a:pt x="1959" y="15"/>
                  </a:lnTo>
                  <a:lnTo>
                    <a:pt x="2061" y="29"/>
                  </a:lnTo>
                  <a:lnTo>
                    <a:pt x="2156" y="51"/>
                  </a:lnTo>
                  <a:lnTo>
                    <a:pt x="2250" y="73"/>
                  </a:lnTo>
                  <a:lnTo>
                    <a:pt x="2337" y="102"/>
                  </a:lnTo>
                  <a:lnTo>
                    <a:pt x="2424" y="139"/>
                  </a:lnTo>
                  <a:lnTo>
                    <a:pt x="2504" y="175"/>
                  </a:lnTo>
                  <a:lnTo>
                    <a:pt x="2584" y="218"/>
                  </a:lnTo>
                  <a:lnTo>
                    <a:pt x="2664" y="269"/>
                  </a:lnTo>
                  <a:lnTo>
                    <a:pt x="2736" y="320"/>
                  </a:lnTo>
                  <a:lnTo>
                    <a:pt x="2802" y="378"/>
                  </a:lnTo>
                  <a:lnTo>
                    <a:pt x="2867" y="436"/>
                  </a:lnTo>
                  <a:lnTo>
                    <a:pt x="2932" y="501"/>
                  </a:lnTo>
                  <a:lnTo>
                    <a:pt x="2990" y="574"/>
                  </a:lnTo>
                  <a:lnTo>
                    <a:pt x="3049" y="639"/>
                  </a:lnTo>
                  <a:lnTo>
                    <a:pt x="3099" y="719"/>
                  </a:lnTo>
                  <a:lnTo>
                    <a:pt x="3142" y="792"/>
                  </a:lnTo>
                  <a:lnTo>
                    <a:pt x="3230" y="959"/>
                  </a:lnTo>
                  <a:lnTo>
                    <a:pt x="3309" y="1134"/>
                  </a:lnTo>
                  <a:lnTo>
                    <a:pt x="3368" y="1315"/>
                  </a:lnTo>
                  <a:lnTo>
                    <a:pt x="3411" y="1504"/>
                  </a:lnTo>
                  <a:lnTo>
                    <a:pt x="3448" y="1700"/>
                  </a:lnTo>
                  <a:lnTo>
                    <a:pt x="3469" y="1903"/>
                  </a:lnTo>
                  <a:lnTo>
                    <a:pt x="3476" y="2106"/>
                  </a:lnTo>
                  <a:lnTo>
                    <a:pt x="3476" y="2106"/>
                  </a:lnTo>
                  <a:lnTo>
                    <a:pt x="3469" y="2339"/>
                  </a:lnTo>
                  <a:lnTo>
                    <a:pt x="3440" y="2557"/>
                  </a:lnTo>
                  <a:lnTo>
                    <a:pt x="3404" y="2767"/>
                  </a:lnTo>
                  <a:lnTo>
                    <a:pt x="3353" y="2963"/>
                  </a:lnTo>
                  <a:lnTo>
                    <a:pt x="3281" y="3152"/>
                  </a:lnTo>
                  <a:lnTo>
                    <a:pt x="3244" y="3239"/>
                  </a:lnTo>
                  <a:lnTo>
                    <a:pt x="3201" y="3327"/>
                  </a:lnTo>
                  <a:lnTo>
                    <a:pt x="3157" y="3406"/>
                  </a:lnTo>
                  <a:lnTo>
                    <a:pt x="3106" y="3486"/>
                  </a:lnTo>
                  <a:lnTo>
                    <a:pt x="3055" y="3559"/>
                  </a:lnTo>
                  <a:lnTo>
                    <a:pt x="2998" y="3632"/>
                  </a:lnTo>
                  <a:lnTo>
                    <a:pt x="2939" y="3697"/>
                  </a:lnTo>
                  <a:lnTo>
                    <a:pt x="2882" y="3763"/>
                  </a:lnTo>
                  <a:lnTo>
                    <a:pt x="2816" y="3820"/>
                  </a:lnTo>
                  <a:lnTo>
                    <a:pt x="2751" y="3879"/>
                  </a:lnTo>
                  <a:lnTo>
                    <a:pt x="2678" y="3930"/>
                  </a:lnTo>
                  <a:lnTo>
                    <a:pt x="2605" y="3981"/>
                  </a:lnTo>
                  <a:lnTo>
                    <a:pt x="2525" y="4024"/>
                  </a:lnTo>
                  <a:lnTo>
                    <a:pt x="2446" y="4060"/>
                  </a:lnTo>
                  <a:lnTo>
                    <a:pt x="2366" y="4097"/>
                  </a:lnTo>
                  <a:lnTo>
                    <a:pt x="2279" y="4125"/>
                  </a:lnTo>
                  <a:lnTo>
                    <a:pt x="2192" y="4155"/>
                  </a:lnTo>
                  <a:lnTo>
                    <a:pt x="2105" y="4176"/>
                  </a:lnTo>
                  <a:lnTo>
                    <a:pt x="2010" y="4191"/>
                  </a:lnTo>
                  <a:lnTo>
                    <a:pt x="1916" y="4205"/>
                  </a:lnTo>
                  <a:lnTo>
                    <a:pt x="1822" y="4213"/>
                  </a:lnTo>
                  <a:lnTo>
                    <a:pt x="1720" y="4220"/>
                  </a:lnTo>
                  <a:close/>
                  <a:moveTo>
                    <a:pt x="2475" y="1047"/>
                  </a:moveTo>
                  <a:lnTo>
                    <a:pt x="2475" y="1047"/>
                  </a:lnTo>
                  <a:lnTo>
                    <a:pt x="2432" y="973"/>
                  </a:lnTo>
                  <a:lnTo>
                    <a:pt x="2388" y="901"/>
                  </a:lnTo>
                  <a:lnTo>
                    <a:pt x="2344" y="850"/>
                  </a:lnTo>
                  <a:lnTo>
                    <a:pt x="2293" y="799"/>
                  </a:lnTo>
                  <a:lnTo>
                    <a:pt x="2242" y="755"/>
                  </a:lnTo>
                  <a:lnTo>
                    <a:pt x="2192" y="719"/>
                  </a:lnTo>
                  <a:lnTo>
                    <a:pt x="2141" y="690"/>
                  </a:lnTo>
                  <a:lnTo>
                    <a:pt x="2090" y="662"/>
                  </a:lnTo>
                  <a:lnTo>
                    <a:pt x="1989" y="625"/>
                  </a:lnTo>
                  <a:lnTo>
                    <a:pt x="1894" y="611"/>
                  </a:lnTo>
                  <a:lnTo>
                    <a:pt x="1807" y="596"/>
                  </a:lnTo>
                  <a:lnTo>
                    <a:pt x="1742" y="596"/>
                  </a:lnTo>
                  <a:lnTo>
                    <a:pt x="1742" y="596"/>
                  </a:lnTo>
                  <a:lnTo>
                    <a:pt x="1669" y="603"/>
                  </a:lnTo>
                  <a:lnTo>
                    <a:pt x="1604" y="603"/>
                  </a:lnTo>
                  <a:lnTo>
                    <a:pt x="1539" y="618"/>
                  </a:lnTo>
                  <a:lnTo>
                    <a:pt x="1481" y="632"/>
                  </a:lnTo>
                  <a:lnTo>
                    <a:pt x="1423" y="654"/>
                  </a:lnTo>
                  <a:lnTo>
                    <a:pt x="1365" y="676"/>
                  </a:lnTo>
                  <a:lnTo>
                    <a:pt x="1314" y="705"/>
                  </a:lnTo>
                  <a:lnTo>
                    <a:pt x="1263" y="734"/>
                  </a:lnTo>
                  <a:lnTo>
                    <a:pt x="1176" y="806"/>
                  </a:lnTo>
                  <a:lnTo>
                    <a:pt x="1103" y="886"/>
                  </a:lnTo>
                  <a:lnTo>
                    <a:pt x="1038" y="981"/>
                  </a:lnTo>
                  <a:lnTo>
                    <a:pt x="980" y="1083"/>
                  </a:lnTo>
                  <a:lnTo>
                    <a:pt x="929" y="1199"/>
                  </a:lnTo>
                  <a:lnTo>
                    <a:pt x="893" y="1315"/>
                  </a:lnTo>
                  <a:lnTo>
                    <a:pt x="856" y="1446"/>
                  </a:lnTo>
                  <a:lnTo>
                    <a:pt x="835" y="1575"/>
                  </a:lnTo>
                  <a:lnTo>
                    <a:pt x="813" y="1706"/>
                  </a:lnTo>
                  <a:lnTo>
                    <a:pt x="806" y="1844"/>
                  </a:lnTo>
                  <a:lnTo>
                    <a:pt x="799" y="1983"/>
                  </a:lnTo>
                  <a:lnTo>
                    <a:pt x="799" y="2121"/>
                  </a:lnTo>
                  <a:lnTo>
                    <a:pt x="799" y="2121"/>
                  </a:lnTo>
                  <a:lnTo>
                    <a:pt x="799" y="2324"/>
                  </a:lnTo>
                  <a:lnTo>
                    <a:pt x="806" y="2440"/>
                  </a:lnTo>
                  <a:lnTo>
                    <a:pt x="820" y="2557"/>
                  </a:lnTo>
                  <a:lnTo>
                    <a:pt x="842" y="2680"/>
                  </a:lnTo>
                  <a:lnTo>
                    <a:pt x="864" y="2804"/>
                  </a:lnTo>
                  <a:lnTo>
                    <a:pt x="900" y="2934"/>
                  </a:lnTo>
                  <a:lnTo>
                    <a:pt x="943" y="3050"/>
                  </a:lnTo>
                  <a:lnTo>
                    <a:pt x="994" y="3166"/>
                  </a:lnTo>
                  <a:lnTo>
                    <a:pt x="1059" y="3276"/>
                  </a:lnTo>
                  <a:lnTo>
                    <a:pt x="1133" y="3370"/>
                  </a:lnTo>
                  <a:lnTo>
                    <a:pt x="1176" y="3414"/>
                  </a:lnTo>
                  <a:lnTo>
                    <a:pt x="1220" y="3457"/>
                  </a:lnTo>
                  <a:lnTo>
                    <a:pt x="1270" y="3494"/>
                  </a:lnTo>
                  <a:lnTo>
                    <a:pt x="1328" y="3522"/>
                  </a:lnTo>
                  <a:lnTo>
                    <a:pt x="1379" y="3552"/>
                  </a:lnTo>
                  <a:lnTo>
                    <a:pt x="1444" y="3573"/>
                  </a:lnTo>
                  <a:lnTo>
                    <a:pt x="1509" y="3596"/>
                  </a:lnTo>
                  <a:lnTo>
                    <a:pt x="1575" y="3610"/>
                  </a:lnTo>
                  <a:lnTo>
                    <a:pt x="1648" y="3617"/>
                  </a:lnTo>
                  <a:lnTo>
                    <a:pt x="1727" y="3624"/>
                  </a:lnTo>
                  <a:lnTo>
                    <a:pt x="1727" y="3624"/>
                  </a:lnTo>
                  <a:lnTo>
                    <a:pt x="1792" y="3617"/>
                  </a:lnTo>
                  <a:lnTo>
                    <a:pt x="1858" y="3610"/>
                  </a:lnTo>
                  <a:lnTo>
                    <a:pt x="1923" y="3596"/>
                  </a:lnTo>
                  <a:lnTo>
                    <a:pt x="1982" y="3581"/>
                  </a:lnTo>
                  <a:lnTo>
                    <a:pt x="2047" y="3559"/>
                  </a:lnTo>
                  <a:lnTo>
                    <a:pt x="2098" y="3537"/>
                  </a:lnTo>
                  <a:lnTo>
                    <a:pt x="2199" y="3479"/>
                  </a:lnTo>
                  <a:lnTo>
                    <a:pt x="2293" y="3406"/>
                  </a:lnTo>
                  <a:lnTo>
                    <a:pt x="2373" y="3327"/>
                  </a:lnTo>
                  <a:lnTo>
                    <a:pt x="2439" y="3239"/>
                  </a:lnTo>
                  <a:lnTo>
                    <a:pt x="2497" y="3152"/>
                  </a:lnTo>
                  <a:lnTo>
                    <a:pt x="2497" y="3152"/>
                  </a:lnTo>
                  <a:lnTo>
                    <a:pt x="2533" y="3072"/>
                  </a:lnTo>
                  <a:lnTo>
                    <a:pt x="2562" y="2985"/>
                  </a:lnTo>
                  <a:lnTo>
                    <a:pt x="2599" y="2883"/>
                  </a:lnTo>
                  <a:lnTo>
                    <a:pt x="2620" y="2767"/>
                  </a:lnTo>
                  <a:lnTo>
                    <a:pt x="2642" y="2637"/>
                  </a:lnTo>
                  <a:lnTo>
                    <a:pt x="2664" y="2484"/>
                  </a:lnTo>
                  <a:lnTo>
                    <a:pt x="2671" y="2303"/>
                  </a:lnTo>
                  <a:lnTo>
                    <a:pt x="2678" y="2099"/>
                  </a:lnTo>
                  <a:lnTo>
                    <a:pt x="2678" y="2099"/>
                  </a:lnTo>
                  <a:lnTo>
                    <a:pt x="2671" y="1917"/>
                  </a:lnTo>
                  <a:lnTo>
                    <a:pt x="2664" y="1793"/>
                  </a:lnTo>
                  <a:lnTo>
                    <a:pt x="2649" y="1656"/>
                  </a:lnTo>
                  <a:lnTo>
                    <a:pt x="2620" y="1504"/>
                  </a:lnTo>
                  <a:lnTo>
                    <a:pt x="2584" y="1352"/>
                  </a:lnTo>
                  <a:lnTo>
                    <a:pt x="2540" y="1191"/>
                  </a:lnTo>
                  <a:lnTo>
                    <a:pt x="2511" y="1119"/>
                  </a:lnTo>
                  <a:lnTo>
                    <a:pt x="2475" y="10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8" name="Freeform 4"/>
            <p:cNvSpPr>
              <a:spLocks noChangeArrowheads="1"/>
            </p:cNvSpPr>
            <p:nvPr/>
          </p:nvSpPr>
          <p:spPr bwMode="gray">
            <a:xfrm>
              <a:off x="3756025" y="3233738"/>
              <a:ext cx="1147763" cy="1519237"/>
            </a:xfrm>
            <a:custGeom>
              <a:avLst/>
              <a:gdLst>
                <a:gd name="T0" fmla="*/ 3150 w 3187"/>
                <a:gd name="T1" fmla="*/ 3007 h 4221"/>
                <a:gd name="T2" fmla="*/ 2969 w 3187"/>
                <a:gd name="T3" fmla="*/ 3486 h 4221"/>
                <a:gd name="T4" fmla="*/ 2700 w 3187"/>
                <a:gd name="T5" fmla="*/ 3828 h 4221"/>
                <a:gd name="T6" fmla="*/ 2366 w 3187"/>
                <a:gd name="T7" fmla="*/ 4053 h 4221"/>
                <a:gd name="T8" fmla="*/ 2003 w 3187"/>
                <a:gd name="T9" fmla="*/ 4176 h 4221"/>
                <a:gd name="T10" fmla="*/ 1633 w 3187"/>
                <a:gd name="T11" fmla="*/ 4220 h 4221"/>
                <a:gd name="T12" fmla="*/ 1394 w 3187"/>
                <a:gd name="T13" fmla="*/ 4199 h 4221"/>
                <a:gd name="T14" fmla="*/ 1067 w 3187"/>
                <a:gd name="T15" fmla="*/ 4118 h 4221"/>
                <a:gd name="T16" fmla="*/ 799 w 3187"/>
                <a:gd name="T17" fmla="*/ 3987 h 4221"/>
                <a:gd name="T18" fmla="*/ 581 w 3187"/>
                <a:gd name="T19" fmla="*/ 3806 h 4221"/>
                <a:gd name="T20" fmla="*/ 400 w 3187"/>
                <a:gd name="T21" fmla="*/ 3588 h 4221"/>
                <a:gd name="T22" fmla="*/ 218 w 3187"/>
                <a:gd name="T23" fmla="*/ 3253 h 4221"/>
                <a:gd name="T24" fmla="*/ 58 w 3187"/>
                <a:gd name="T25" fmla="*/ 2731 h 4221"/>
                <a:gd name="T26" fmla="*/ 0 w 3187"/>
                <a:gd name="T27" fmla="*/ 2244 h 4221"/>
                <a:gd name="T28" fmla="*/ 7 w 3187"/>
                <a:gd name="T29" fmla="*/ 1910 h 4221"/>
                <a:gd name="T30" fmla="*/ 94 w 3187"/>
                <a:gd name="T31" fmla="*/ 1330 h 4221"/>
                <a:gd name="T32" fmla="*/ 298 w 3187"/>
                <a:gd name="T33" fmla="*/ 806 h 4221"/>
                <a:gd name="T34" fmla="*/ 443 w 3187"/>
                <a:gd name="T35" fmla="*/ 582 h 4221"/>
                <a:gd name="T36" fmla="*/ 617 w 3187"/>
                <a:gd name="T37" fmla="*/ 385 h 4221"/>
                <a:gd name="T38" fmla="*/ 827 w 3187"/>
                <a:gd name="T39" fmla="*/ 226 h 4221"/>
                <a:gd name="T40" fmla="*/ 1074 w 3187"/>
                <a:gd name="T41" fmla="*/ 109 h 4221"/>
                <a:gd name="T42" fmla="*/ 1350 w 3187"/>
                <a:gd name="T43" fmla="*/ 29 h 4221"/>
                <a:gd name="T44" fmla="*/ 1663 w 3187"/>
                <a:gd name="T45" fmla="*/ 0 h 4221"/>
                <a:gd name="T46" fmla="*/ 1967 w 3187"/>
                <a:gd name="T47" fmla="*/ 29 h 4221"/>
                <a:gd name="T48" fmla="*/ 2373 w 3187"/>
                <a:gd name="T49" fmla="*/ 160 h 4221"/>
                <a:gd name="T50" fmla="*/ 2693 w 3187"/>
                <a:gd name="T51" fmla="*/ 393 h 4221"/>
                <a:gd name="T52" fmla="*/ 2939 w 3187"/>
                <a:gd name="T53" fmla="*/ 719 h 4221"/>
                <a:gd name="T54" fmla="*/ 3114 w 3187"/>
                <a:gd name="T55" fmla="*/ 1134 h 4221"/>
                <a:gd name="T56" fmla="*/ 2497 w 3187"/>
                <a:gd name="T57" fmla="*/ 1526 h 4221"/>
                <a:gd name="T58" fmla="*/ 2424 w 3187"/>
                <a:gd name="T59" fmla="*/ 1242 h 4221"/>
                <a:gd name="T60" fmla="*/ 2330 w 3187"/>
                <a:gd name="T61" fmla="*/ 1010 h 4221"/>
                <a:gd name="T62" fmla="*/ 2185 w 3187"/>
                <a:gd name="T63" fmla="*/ 806 h 4221"/>
                <a:gd name="T64" fmla="*/ 1967 w 3187"/>
                <a:gd name="T65" fmla="*/ 654 h 4221"/>
                <a:gd name="T66" fmla="*/ 1669 w 3187"/>
                <a:gd name="T67" fmla="*/ 596 h 4221"/>
                <a:gd name="T68" fmla="*/ 1524 w 3187"/>
                <a:gd name="T69" fmla="*/ 611 h 4221"/>
                <a:gd name="T70" fmla="*/ 1336 w 3187"/>
                <a:gd name="T71" fmla="*/ 676 h 4221"/>
                <a:gd name="T72" fmla="*/ 1183 w 3187"/>
                <a:gd name="T73" fmla="*/ 778 h 4221"/>
                <a:gd name="T74" fmla="*/ 1031 w 3187"/>
                <a:gd name="T75" fmla="*/ 973 h 4221"/>
                <a:gd name="T76" fmla="*/ 886 w 3187"/>
                <a:gd name="T77" fmla="*/ 1330 h 4221"/>
                <a:gd name="T78" fmla="*/ 813 w 3187"/>
                <a:gd name="T79" fmla="*/ 1700 h 4221"/>
                <a:gd name="T80" fmla="*/ 799 w 3187"/>
                <a:gd name="T81" fmla="*/ 2085 h 4221"/>
                <a:gd name="T82" fmla="*/ 842 w 3187"/>
                <a:gd name="T83" fmla="*/ 2665 h 4221"/>
                <a:gd name="T84" fmla="*/ 966 w 3187"/>
                <a:gd name="T85" fmla="*/ 3079 h 4221"/>
                <a:gd name="T86" fmla="*/ 1147 w 3187"/>
                <a:gd name="T87" fmla="*/ 3363 h 4221"/>
                <a:gd name="T88" fmla="*/ 1372 w 3187"/>
                <a:gd name="T89" fmla="*/ 3522 h 4221"/>
                <a:gd name="T90" fmla="*/ 1612 w 3187"/>
                <a:gd name="T91" fmla="*/ 3596 h 4221"/>
                <a:gd name="T92" fmla="*/ 1764 w 3187"/>
                <a:gd name="T93" fmla="*/ 3596 h 4221"/>
                <a:gd name="T94" fmla="*/ 1974 w 3187"/>
                <a:gd name="T95" fmla="*/ 3537 h 4221"/>
                <a:gd name="T96" fmla="*/ 2163 w 3187"/>
                <a:gd name="T97" fmla="*/ 3428 h 4221"/>
                <a:gd name="T98" fmla="*/ 2316 w 3187"/>
                <a:gd name="T99" fmla="*/ 3253 h 4221"/>
                <a:gd name="T100" fmla="*/ 2439 w 3187"/>
                <a:gd name="T101" fmla="*/ 3021 h 4221"/>
                <a:gd name="T102" fmla="*/ 2497 w 3187"/>
                <a:gd name="T103" fmla="*/ 2731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7" h="4221">
                  <a:moveTo>
                    <a:pt x="3186" y="2811"/>
                  </a:moveTo>
                  <a:lnTo>
                    <a:pt x="3186" y="2811"/>
                  </a:lnTo>
                  <a:lnTo>
                    <a:pt x="3150" y="3007"/>
                  </a:lnTo>
                  <a:lnTo>
                    <a:pt x="3099" y="3181"/>
                  </a:lnTo>
                  <a:lnTo>
                    <a:pt x="3041" y="3341"/>
                  </a:lnTo>
                  <a:lnTo>
                    <a:pt x="2969" y="3486"/>
                  </a:lnTo>
                  <a:lnTo>
                    <a:pt x="2888" y="3617"/>
                  </a:lnTo>
                  <a:lnTo>
                    <a:pt x="2795" y="3733"/>
                  </a:lnTo>
                  <a:lnTo>
                    <a:pt x="2700" y="3828"/>
                  </a:lnTo>
                  <a:lnTo>
                    <a:pt x="2591" y="3922"/>
                  </a:lnTo>
                  <a:lnTo>
                    <a:pt x="2482" y="3995"/>
                  </a:lnTo>
                  <a:lnTo>
                    <a:pt x="2366" y="4053"/>
                  </a:lnTo>
                  <a:lnTo>
                    <a:pt x="2250" y="4111"/>
                  </a:lnTo>
                  <a:lnTo>
                    <a:pt x="2127" y="4148"/>
                  </a:lnTo>
                  <a:lnTo>
                    <a:pt x="2003" y="4176"/>
                  </a:lnTo>
                  <a:lnTo>
                    <a:pt x="1880" y="4199"/>
                  </a:lnTo>
                  <a:lnTo>
                    <a:pt x="1756" y="4213"/>
                  </a:lnTo>
                  <a:lnTo>
                    <a:pt x="1633" y="4220"/>
                  </a:lnTo>
                  <a:lnTo>
                    <a:pt x="1633" y="4220"/>
                  </a:lnTo>
                  <a:lnTo>
                    <a:pt x="1510" y="4213"/>
                  </a:lnTo>
                  <a:lnTo>
                    <a:pt x="1394" y="4199"/>
                  </a:lnTo>
                  <a:lnTo>
                    <a:pt x="1277" y="4184"/>
                  </a:lnTo>
                  <a:lnTo>
                    <a:pt x="1169" y="4155"/>
                  </a:lnTo>
                  <a:lnTo>
                    <a:pt x="1067" y="4118"/>
                  </a:lnTo>
                  <a:lnTo>
                    <a:pt x="973" y="4082"/>
                  </a:lnTo>
                  <a:lnTo>
                    <a:pt x="886" y="4038"/>
                  </a:lnTo>
                  <a:lnTo>
                    <a:pt x="799" y="3987"/>
                  </a:lnTo>
                  <a:lnTo>
                    <a:pt x="719" y="3930"/>
                  </a:lnTo>
                  <a:lnTo>
                    <a:pt x="646" y="3871"/>
                  </a:lnTo>
                  <a:lnTo>
                    <a:pt x="581" y="3806"/>
                  </a:lnTo>
                  <a:lnTo>
                    <a:pt x="516" y="3733"/>
                  </a:lnTo>
                  <a:lnTo>
                    <a:pt x="457" y="3661"/>
                  </a:lnTo>
                  <a:lnTo>
                    <a:pt x="400" y="3588"/>
                  </a:lnTo>
                  <a:lnTo>
                    <a:pt x="349" y="3508"/>
                  </a:lnTo>
                  <a:lnTo>
                    <a:pt x="305" y="3428"/>
                  </a:lnTo>
                  <a:lnTo>
                    <a:pt x="218" y="3253"/>
                  </a:lnTo>
                  <a:lnTo>
                    <a:pt x="153" y="3086"/>
                  </a:lnTo>
                  <a:lnTo>
                    <a:pt x="102" y="2906"/>
                  </a:lnTo>
                  <a:lnTo>
                    <a:pt x="58" y="2731"/>
                  </a:lnTo>
                  <a:lnTo>
                    <a:pt x="29" y="2563"/>
                  </a:lnTo>
                  <a:lnTo>
                    <a:pt x="15" y="2396"/>
                  </a:lnTo>
                  <a:lnTo>
                    <a:pt x="0" y="224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7" y="1910"/>
                  </a:lnTo>
                  <a:lnTo>
                    <a:pt x="22" y="1714"/>
                  </a:lnTo>
                  <a:lnTo>
                    <a:pt x="51" y="1519"/>
                  </a:lnTo>
                  <a:lnTo>
                    <a:pt x="94" y="1330"/>
                  </a:lnTo>
                  <a:lnTo>
                    <a:pt x="145" y="1148"/>
                  </a:lnTo>
                  <a:lnTo>
                    <a:pt x="218" y="973"/>
                  </a:lnTo>
                  <a:lnTo>
                    <a:pt x="298" y="806"/>
                  </a:lnTo>
                  <a:lnTo>
                    <a:pt x="341" y="734"/>
                  </a:lnTo>
                  <a:lnTo>
                    <a:pt x="392" y="654"/>
                  </a:lnTo>
                  <a:lnTo>
                    <a:pt x="443" y="582"/>
                  </a:lnTo>
                  <a:lnTo>
                    <a:pt x="501" y="516"/>
                  </a:lnTo>
                  <a:lnTo>
                    <a:pt x="559" y="451"/>
                  </a:lnTo>
                  <a:lnTo>
                    <a:pt x="617" y="385"/>
                  </a:lnTo>
                  <a:lnTo>
                    <a:pt x="690" y="327"/>
                  </a:lnTo>
                  <a:lnTo>
                    <a:pt x="755" y="277"/>
                  </a:lnTo>
                  <a:lnTo>
                    <a:pt x="827" y="226"/>
                  </a:lnTo>
                  <a:lnTo>
                    <a:pt x="907" y="182"/>
                  </a:lnTo>
                  <a:lnTo>
                    <a:pt x="987" y="139"/>
                  </a:lnTo>
                  <a:lnTo>
                    <a:pt x="1074" y="109"/>
                  </a:lnTo>
                  <a:lnTo>
                    <a:pt x="1161" y="73"/>
                  </a:lnTo>
                  <a:lnTo>
                    <a:pt x="1256" y="51"/>
                  </a:lnTo>
                  <a:lnTo>
                    <a:pt x="1350" y="29"/>
                  </a:lnTo>
                  <a:lnTo>
                    <a:pt x="1452" y="15"/>
                  </a:lnTo>
                  <a:lnTo>
                    <a:pt x="1553" y="8"/>
                  </a:lnTo>
                  <a:lnTo>
                    <a:pt x="1663" y="0"/>
                  </a:lnTo>
                  <a:lnTo>
                    <a:pt x="1663" y="0"/>
                  </a:lnTo>
                  <a:lnTo>
                    <a:pt x="1822" y="8"/>
                  </a:lnTo>
                  <a:lnTo>
                    <a:pt x="1967" y="29"/>
                  </a:lnTo>
                  <a:lnTo>
                    <a:pt x="2113" y="59"/>
                  </a:lnTo>
                  <a:lnTo>
                    <a:pt x="2243" y="102"/>
                  </a:lnTo>
                  <a:lnTo>
                    <a:pt x="2373" y="160"/>
                  </a:lnTo>
                  <a:lnTo>
                    <a:pt x="2489" y="226"/>
                  </a:lnTo>
                  <a:lnTo>
                    <a:pt x="2591" y="305"/>
                  </a:lnTo>
                  <a:lnTo>
                    <a:pt x="2693" y="393"/>
                  </a:lnTo>
                  <a:lnTo>
                    <a:pt x="2787" y="487"/>
                  </a:lnTo>
                  <a:lnTo>
                    <a:pt x="2867" y="596"/>
                  </a:lnTo>
                  <a:lnTo>
                    <a:pt x="2939" y="719"/>
                  </a:lnTo>
                  <a:lnTo>
                    <a:pt x="3005" y="843"/>
                  </a:lnTo>
                  <a:lnTo>
                    <a:pt x="3063" y="981"/>
                  </a:lnTo>
                  <a:lnTo>
                    <a:pt x="3114" y="1134"/>
                  </a:lnTo>
                  <a:lnTo>
                    <a:pt x="3157" y="1286"/>
                  </a:lnTo>
                  <a:lnTo>
                    <a:pt x="3186" y="1453"/>
                  </a:lnTo>
                  <a:lnTo>
                    <a:pt x="2497" y="1526"/>
                  </a:lnTo>
                  <a:lnTo>
                    <a:pt x="2497" y="1526"/>
                  </a:lnTo>
                  <a:lnTo>
                    <a:pt x="2468" y="1388"/>
                  </a:lnTo>
                  <a:lnTo>
                    <a:pt x="2424" y="1242"/>
                  </a:lnTo>
                  <a:lnTo>
                    <a:pt x="2396" y="1163"/>
                  </a:lnTo>
                  <a:lnTo>
                    <a:pt x="2366" y="1090"/>
                  </a:lnTo>
                  <a:lnTo>
                    <a:pt x="2330" y="1010"/>
                  </a:lnTo>
                  <a:lnTo>
                    <a:pt x="2286" y="937"/>
                  </a:lnTo>
                  <a:lnTo>
                    <a:pt x="2236" y="872"/>
                  </a:lnTo>
                  <a:lnTo>
                    <a:pt x="2185" y="806"/>
                  </a:lnTo>
                  <a:lnTo>
                    <a:pt x="2119" y="749"/>
                  </a:lnTo>
                  <a:lnTo>
                    <a:pt x="2047" y="698"/>
                  </a:lnTo>
                  <a:lnTo>
                    <a:pt x="1967" y="654"/>
                  </a:lnTo>
                  <a:lnTo>
                    <a:pt x="1880" y="625"/>
                  </a:lnTo>
                  <a:lnTo>
                    <a:pt x="1779" y="603"/>
                  </a:lnTo>
                  <a:lnTo>
                    <a:pt x="1669" y="596"/>
                  </a:lnTo>
                  <a:lnTo>
                    <a:pt x="1669" y="596"/>
                  </a:lnTo>
                  <a:lnTo>
                    <a:pt x="1589" y="603"/>
                  </a:lnTo>
                  <a:lnTo>
                    <a:pt x="1524" y="611"/>
                  </a:lnTo>
                  <a:lnTo>
                    <a:pt x="1452" y="625"/>
                  </a:lnTo>
                  <a:lnTo>
                    <a:pt x="1394" y="647"/>
                  </a:lnTo>
                  <a:lnTo>
                    <a:pt x="1336" y="676"/>
                  </a:lnTo>
                  <a:lnTo>
                    <a:pt x="1277" y="705"/>
                  </a:lnTo>
                  <a:lnTo>
                    <a:pt x="1234" y="741"/>
                  </a:lnTo>
                  <a:lnTo>
                    <a:pt x="1183" y="778"/>
                  </a:lnTo>
                  <a:lnTo>
                    <a:pt x="1139" y="821"/>
                  </a:lnTo>
                  <a:lnTo>
                    <a:pt x="1103" y="872"/>
                  </a:lnTo>
                  <a:lnTo>
                    <a:pt x="1031" y="973"/>
                  </a:lnTo>
                  <a:lnTo>
                    <a:pt x="973" y="1083"/>
                  </a:lnTo>
                  <a:lnTo>
                    <a:pt x="922" y="1206"/>
                  </a:lnTo>
                  <a:lnTo>
                    <a:pt x="886" y="1330"/>
                  </a:lnTo>
                  <a:lnTo>
                    <a:pt x="856" y="1453"/>
                  </a:lnTo>
                  <a:lnTo>
                    <a:pt x="835" y="1575"/>
                  </a:lnTo>
                  <a:lnTo>
                    <a:pt x="813" y="1700"/>
                  </a:lnTo>
                  <a:lnTo>
                    <a:pt x="799" y="1917"/>
                  </a:lnTo>
                  <a:lnTo>
                    <a:pt x="799" y="2085"/>
                  </a:lnTo>
                  <a:lnTo>
                    <a:pt x="799" y="2085"/>
                  </a:lnTo>
                  <a:lnTo>
                    <a:pt x="799" y="2295"/>
                  </a:lnTo>
                  <a:lnTo>
                    <a:pt x="820" y="2491"/>
                  </a:lnTo>
                  <a:lnTo>
                    <a:pt x="842" y="2665"/>
                  </a:lnTo>
                  <a:lnTo>
                    <a:pt x="878" y="2818"/>
                  </a:lnTo>
                  <a:lnTo>
                    <a:pt x="915" y="2956"/>
                  </a:lnTo>
                  <a:lnTo>
                    <a:pt x="966" y="3079"/>
                  </a:lnTo>
                  <a:lnTo>
                    <a:pt x="1023" y="3188"/>
                  </a:lnTo>
                  <a:lnTo>
                    <a:pt x="1082" y="3283"/>
                  </a:lnTo>
                  <a:lnTo>
                    <a:pt x="1147" y="3363"/>
                  </a:lnTo>
                  <a:lnTo>
                    <a:pt x="1219" y="3428"/>
                  </a:lnTo>
                  <a:lnTo>
                    <a:pt x="1292" y="3479"/>
                  </a:lnTo>
                  <a:lnTo>
                    <a:pt x="1372" y="3522"/>
                  </a:lnTo>
                  <a:lnTo>
                    <a:pt x="1452" y="3559"/>
                  </a:lnTo>
                  <a:lnTo>
                    <a:pt x="1532" y="3581"/>
                  </a:lnTo>
                  <a:lnTo>
                    <a:pt x="1612" y="3596"/>
                  </a:lnTo>
                  <a:lnTo>
                    <a:pt x="1691" y="3596"/>
                  </a:lnTo>
                  <a:lnTo>
                    <a:pt x="1691" y="3596"/>
                  </a:lnTo>
                  <a:lnTo>
                    <a:pt x="1764" y="3596"/>
                  </a:lnTo>
                  <a:lnTo>
                    <a:pt x="1836" y="3581"/>
                  </a:lnTo>
                  <a:lnTo>
                    <a:pt x="1902" y="3566"/>
                  </a:lnTo>
                  <a:lnTo>
                    <a:pt x="1974" y="3537"/>
                  </a:lnTo>
                  <a:lnTo>
                    <a:pt x="2039" y="3508"/>
                  </a:lnTo>
                  <a:lnTo>
                    <a:pt x="2098" y="3471"/>
                  </a:lnTo>
                  <a:lnTo>
                    <a:pt x="2163" y="3428"/>
                  </a:lnTo>
                  <a:lnTo>
                    <a:pt x="2214" y="3370"/>
                  </a:lnTo>
                  <a:lnTo>
                    <a:pt x="2272" y="3312"/>
                  </a:lnTo>
                  <a:lnTo>
                    <a:pt x="2316" y="3253"/>
                  </a:lnTo>
                  <a:lnTo>
                    <a:pt x="2366" y="3181"/>
                  </a:lnTo>
                  <a:lnTo>
                    <a:pt x="2402" y="3101"/>
                  </a:lnTo>
                  <a:lnTo>
                    <a:pt x="2439" y="3021"/>
                  </a:lnTo>
                  <a:lnTo>
                    <a:pt x="2461" y="2927"/>
                  </a:lnTo>
                  <a:lnTo>
                    <a:pt x="2482" y="2832"/>
                  </a:lnTo>
                  <a:lnTo>
                    <a:pt x="2497" y="2731"/>
                  </a:lnTo>
                  <a:lnTo>
                    <a:pt x="3186" y="28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9" name="Freeform 5"/>
            <p:cNvSpPr>
              <a:spLocks noChangeArrowheads="1"/>
            </p:cNvSpPr>
            <p:nvPr/>
          </p:nvSpPr>
          <p:spPr bwMode="gray">
            <a:xfrm>
              <a:off x="4846638" y="3257550"/>
              <a:ext cx="1309687" cy="1473200"/>
            </a:xfrm>
            <a:custGeom>
              <a:avLst/>
              <a:gdLst>
                <a:gd name="T0" fmla="*/ 3635 w 3636"/>
                <a:gd name="T1" fmla="*/ 4090 h 4091"/>
                <a:gd name="T2" fmla="*/ 2851 w 3636"/>
                <a:gd name="T3" fmla="*/ 4090 h 4091"/>
                <a:gd name="T4" fmla="*/ 2517 w 3636"/>
                <a:gd name="T5" fmla="*/ 3116 h 4091"/>
                <a:gd name="T6" fmla="*/ 950 w 3636"/>
                <a:gd name="T7" fmla="*/ 3116 h 4091"/>
                <a:gd name="T8" fmla="*/ 630 w 3636"/>
                <a:gd name="T9" fmla="*/ 4090 h 4091"/>
                <a:gd name="T10" fmla="*/ 0 w 3636"/>
                <a:gd name="T11" fmla="*/ 4090 h 4091"/>
                <a:gd name="T12" fmla="*/ 1356 w 3636"/>
                <a:gd name="T13" fmla="*/ 0 h 4091"/>
                <a:gd name="T14" fmla="*/ 2263 w 3636"/>
                <a:gd name="T15" fmla="*/ 0 h 4091"/>
                <a:gd name="T16" fmla="*/ 3635 w 3636"/>
                <a:gd name="T17" fmla="*/ 4090 h 4091"/>
                <a:gd name="T18" fmla="*/ 2321 w 3636"/>
                <a:gd name="T19" fmla="*/ 2528 h 4091"/>
                <a:gd name="T20" fmla="*/ 1726 w 3636"/>
                <a:gd name="T21" fmla="*/ 698 h 4091"/>
                <a:gd name="T22" fmla="*/ 1131 w 3636"/>
                <a:gd name="T23" fmla="*/ 2528 h 4091"/>
                <a:gd name="T24" fmla="*/ 2321 w 3636"/>
                <a:gd name="T25" fmla="*/ 2528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6" h="4091">
                  <a:moveTo>
                    <a:pt x="3635" y="4090"/>
                  </a:moveTo>
                  <a:lnTo>
                    <a:pt x="2851" y="4090"/>
                  </a:lnTo>
                  <a:lnTo>
                    <a:pt x="2517" y="3116"/>
                  </a:lnTo>
                  <a:lnTo>
                    <a:pt x="950" y="3116"/>
                  </a:lnTo>
                  <a:lnTo>
                    <a:pt x="630" y="4090"/>
                  </a:lnTo>
                  <a:lnTo>
                    <a:pt x="0" y="4090"/>
                  </a:lnTo>
                  <a:lnTo>
                    <a:pt x="1356" y="0"/>
                  </a:lnTo>
                  <a:lnTo>
                    <a:pt x="2263" y="0"/>
                  </a:lnTo>
                  <a:lnTo>
                    <a:pt x="3635" y="4090"/>
                  </a:lnTo>
                  <a:close/>
                  <a:moveTo>
                    <a:pt x="2321" y="2528"/>
                  </a:moveTo>
                  <a:lnTo>
                    <a:pt x="1726" y="698"/>
                  </a:lnTo>
                  <a:lnTo>
                    <a:pt x="1131" y="2528"/>
                  </a:lnTo>
                  <a:lnTo>
                    <a:pt x="2321" y="252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0" name="Freeform 6"/>
            <p:cNvSpPr>
              <a:spLocks noChangeArrowheads="1"/>
            </p:cNvSpPr>
            <p:nvPr/>
          </p:nvSpPr>
          <p:spPr bwMode="gray">
            <a:xfrm>
              <a:off x="6226175" y="3257550"/>
              <a:ext cx="1208088" cy="1473200"/>
            </a:xfrm>
            <a:custGeom>
              <a:avLst/>
              <a:gdLst>
                <a:gd name="T0" fmla="*/ 1509 w 3354"/>
                <a:gd name="T1" fmla="*/ 0 h 4091"/>
                <a:gd name="T2" fmla="*/ 1604 w 3354"/>
                <a:gd name="T3" fmla="*/ 0 h 4091"/>
                <a:gd name="T4" fmla="*/ 1880 w 3354"/>
                <a:gd name="T5" fmla="*/ 30 h 4091"/>
                <a:gd name="T6" fmla="*/ 2039 w 3354"/>
                <a:gd name="T7" fmla="*/ 66 h 4091"/>
                <a:gd name="T8" fmla="*/ 2214 w 3354"/>
                <a:gd name="T9" fmla="*/ 125 h 4091"/>
                <a:gd name="T10" fmla="*/ 2395 w 3354"/>
                <a:gd name="T11" fmla="*/ 218 h 4091"/>
                <a:gd name="T12" fmla="*/ 2583 w 3354"/>
                <a:gd name="T13" fmla="*/ 342 h 4091"/>
                <a:gd name="T14" fmla="*/ 2772 w 3354"/>
                <a:gd name="T15" fmla="*/ 509 h 4091"/>
                <a:gd name="T16" fmla="*/ 2837 w 3354"/>
                <a:gd name="T17" fmla="*/ 589 h 4091"/>
                <a:gd name="T18" fmla="*/ 2968 w 3354"/>
                <a:gd name="T19" fmla="*/ 749 h 4091"/>
                <a:gd name="T20" fmla="*/ 3077 w 3354"/>
                <a:gd name="T21" fmla="*/ 931 h 4091"/>
                <a:gd name="T22" fmla="*/ 3171 w 3354"/>
                <a:gd name="T23" fmla="*/ 1112 h 4091"/>
                <a:gd name="T24" fmla="*/ 3244 w 3354"/>
                <a:gd name="T25" fmla="*/ 1308 h 4091"/>
                <a:gd name="T26" fmla="*/ 3295 w 3354"/>
                <a:gd name="T27" fmla="*/ 1510 h 4091"/>
                <a:gd name="T28" fmla="*/ 3331 w 3354"/>
                <a:gd name="T29" fmla="*/ 1722 h 4091"/>
                <a:gd name="T30" fmla="*/ 3346 w 3354"/>
                <a:gd name="T31" fmla="*/ 1932 h 4091"/>
                <a:gd name="T32" fmla="*/ 3353 w 3354"/>
                <a:gd name="T33" fmla="*/ 2041 h 4091"/>
                <a:gd name="T34" fmla="*/ 3331 w 3354"/>
                <a:gd name="T35" fmla="*/ 2346 h 4091"/>
                <a:gd name="T36" fmla="*/ 3287 w 3354"/>
                <a:gd name="T37" fmla="*/ 2623 h 4091"/>
                <a:gd name="T38" fmla="*/ 3207 w 3354"/>
                <a:gd name="T39" fmla="*/ 2869 h 4091"/>
                <a:gd name="T40" fmla="*/ 3113 w 3354"/>
                <a:gd name="T41" fmla="*/ 3087 h 4091"/>
                <a:gd name="T42" fmla="*/ 3012 w 3354"/>
                <a:gd name="T43" fmla="*/ 3276 h 4091"/>
                <a:gd name="T44" fmla="*/ 2896 w 3354"/>
                <a:gd name="T45" fmla="*/ 3436 h 4091"/>
                <a:gd name="T46" fmla="*/ 2670 w 3354"/>
                <a:gd name="T47" fmla="*/ 3675 h 4091"/>
                <a:gd name="T48" fmla="*/ 2590 w 3354"/>
                <a:gd name="T49" fmla="*/ 3734 h 4091"/>
                <a:gd name="T50" fmla="*/ 2358 w 3354"/>
                <a:gd name="T51" fmla="*/ 3872 h 4091"/>
                <a:gd name="T52" fmla="*/ 2024 w 3354"/>
                <a:gd name="T53" fmla="*/ 3995 h 4091"/>
                <a:gd name="T54" fmla="*/ 1821 w 3354"/>
                <a:gd name="T55" fmla="*/ 4046 h 4091"/>
                <a:gd name="T56" fmla="*/ 1589 w 3354"/>
                <a:gd name="T57" fmla="*/ 4075 h 4091"/>
                <a:gd name="T58" fmla="*/ 1342 w 3354"/>
                <a:gd name="T59" fmla="*/ 4090 h 4091"/>
                <a:gd name="T60" fmla="*/ 0 w 3354"/>
                <a:gd name="T61" fmla="*/ 0 h 4091"/>
                <a:gd name="T62" fmla="*/ 1371 w 3354"/>
                <a:gd name="T63" fmla="*/ 3487 h 4091"/>
                <a:gd name="T64" fmla="*/ 1487 w 3354"/>
                <a:gd name="T65" fmla="*/ 3480 h 4091"/>
                <a:gd name="T66" fmla="*/ 1720 w 3354"/>
                <a:gd name="T67" fmla="*/ 3436 h 4091"/>
                <a:gd name="T68" fmla="*/ 1930 w 3354"/>
                <a:gd name="T69" fmla="*/ 3341 h 4091"/>
                <a:gd name="T70" fmla="*/ 2119 w 3354"/>
                <a:gd name="T71" fmla="*/ 3203 h 4091"/>
                <a:gd name="T72" fmla="*/ 2279 w 3354"/>
                <a:gd name="T73" fmla="*/ 3021 h 4091"/>
                <a:gd name="T74" fmla="*/ 2409 w 3354"/>
                <a:gd name="T75" fmla="*/ 2790 h 4091"/>
                <a:gd name="T76" fmla="*/ 2497 w 3354"/>
                <a:gd name="T77" fmla="*/ 2513 h 4091"/>
                <a:gd name="T78" fmla="*/ 2547 w 3354"/>
                <a:gd name="T79" fmla="*/ 2187 h 4091"/>
                <a:gd name="T80" fmla="*/ 2554 w 3354"/>
                <a:gd name="T81" fmla="*/ 2012 h 4091"/>
                <a:gd name="T82" fmla="*/ 2533 w 3354"/>
                <a:gd name="T83" fmla="*/ 1736 h 4091"/>
                <a:gd name="T84" fmla="*/ 2482 w 3354"/>
                <a:gd name="T85" fmla="*/ 1474 h 4091"/>
                <a:gd name="T86" fmla="*/ 2395 w 3354"/>
                <a:gd name="T87" fmla="*/ 1228 h 4091"/>
                <a:gd name="T88" fmla="*/ 2271 w 3354"/>
                <a:gd name="T89" fmla="*/ 1018 h 4091"/>
                <a:gd name="T90" fmla="*/ 2112 w 3354"/>
                <a:gd name="T91" fmla="*/ 836 h 4091"/>
                <a:gd name="T92" fmla="*/ 1923 w 3354"/>
                <a:gd name="T93" fmla="*/ 698 h 4091"/>
                <a:gd name="T94" fmla="*/ 1705 w 3354"/>
                <a:gd name="T95" fmla="*/ 611 h 4091"/>
                <a:gd name="T96" fmla="*/ 1458 w 3354"/>
                <a:gd name="T97" fmla="*/ 582 h 4091"/>
                <a:gd name="T98" fmla="*/ 754 w 3354"/>
                <a:gd name="T99" fmla="*/ 3487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4" h="4091">
                  <a:moveTo>
                    <a:pt x="0" y="0"/>
                  </a:moveTo>
                  <a:lnTo>
                    <a:pt x="1509" y="0"/>
                  </a:lnTo>
                  <a:lnTo>
                    <a:pt x="1509" y="0"/>
                  </a:lnTo>
                  <a:lnTo>
                    <a:pt x="1604" y="0"/>
                  </a:lnTo>
                  <a:lnTo>
                    <a:pt x="1734" y="8"/>
                  </a:lnTo>
                  <a:lnTo>
                    <a:pt x="1880" y="30"/>
                  </a:lnTo>
                  <a:lnTo>
                    <a:pt x="1959" y="44"/>
                  </a:lnTo>
                  <a:lnTo>
                    <a:pt x="2039" y="66"/>
                  </a:lnTo>
                  <a:lnTo>
                    <a:pt x="2126" y="95"/>
                  </a:lnTo>
                  <a:lnTo>
                    <a:pt x="2214" y="125"/>
                  </a:lnTo>
                  <a:lnTo>
                    <a:pt x="2300" y="168"/>
                  </a:lnTo>
                  <a:lnTo>
                    <a:pt x="2395" y="218"/>
                  </a:lnTo>
                  <a:lnTo>
                    <a:pt x="2489" y="277"/>
                  </a:lnTo>
                  <a:lnTo>
                    <a:pt x="2583" y="342"/>
                  </a:lnTo>
                  <a:lnTo>
                    <a:pt x="2678" y="422"/>
                  </a:lnTo>
                  <a:lnTo>
                    <a:pt x="2772" y="509"/>
                  </a:lnTo>
                  <a:lnTo>
                    <a:pt x="2772" y="509"/>
                  </a:lnTo>
                  <a:lnTo>
                    <a:pt x="2837" y="589"/>
                  </a:lnTo>
                  <a:lnTo>
                    <a:pt x="2910" y="669"/>
                  </a:lnTo>
                  <a:lnTo>
                    <a:pt x="2968" y="749"/>
                  </a:lnTo>
                  <a:lnTo>
                    <a:pt x="3026" y="836"/>
                  </a:lnTo>
                  <a:lnTo>
                    <a:pt x="3077" y="931"/>
                  </a:lnTo>
                  <a:lnTo>
                    <a:pt x="3128" y="1018"/>
                  </a:lnTo>
                  <a:lnTo>
                    <a:pt x="3171" y="1112"/>
                  </a:lnTo>
                  <a:lnTo>
                    <a:pt x="3207" y="1214"/>
                  </a:lnTo>
                  <a:lnTo>
                    <a:pt x="3244" y="1308"/>
                  </a:lnTo>
                  <a:lnTo>
                    <a:pt x="3273" y="1410"/>
                  </a:lnTo>
                  <a:lnTo>
                    <a:pt x="3295" y="1510"/>
                  </a:lnTo>
                  <a:lnTo>
                    <a:pt x="3316" y="1620"/>
                  </a:lnTo>
                  <a:lnTo>
                    <a:pt x="3331" y="1722"/>
                  </a:lnTo>
                  <a:lnTo>
                    <a:pt x="3346" y="1830"/>
                  </a:lnTo>
                  <a:lnTo>
                    <a:pt x="3346" y="1932"/>
                  </a:lnTo>
                  <a:lnTo>
                    <a:pt x="3353" y="2041"/>
                  </a:lnTo>
                  <a:lnTo>
                    <a:pt x="3353" y="2041"/>
                  </a:lnTo>
                  <a:lnTo>
                    <a:pt x="3346" y="2201"/>
                  </a:lnTo>
                  <a:lnTo>
                    <a:pt x="3331" y="2346"/>
                  </a:lnTo>
                  <a:lnTo>
                    <a:pt x="3309" y="2492"/>
                  </a:lnTo>
                  <a:lnTo>
                    <a:pt x="3287" y="2623"/>
                  </a:lnTo>
                  <a:lnTo>
                    <a:pt x="3251" y="2753"/>
                  </a:lnTo>
                  <a:lnTo>
                    <a:pt x="3207" y="2869"/>
                  </a:lnTo>
                  <a:lnTo>
                    <a:pt x="3164" y="2985"/>
                  </a:lnTo>
                  <a:lnTo>
                    <a:pt x="3113" y="3087"/>
                  </a:lnTo>
                  <a:lnTo>
                    <a:pt x="3063" y="3182"/>
                  </a:lnTo>
                  <a:lnTo>
                    <a:pt x="3012" y="3276"/>
                  </a:lnTo>
                  <a:lnTo>
                    <a:pt x="2953" y="3356"/>
                  </a:lnTo>
                  <a:lnTo>
                    <a:pt x="2896" y="3436"/>
                  </a:lnTo>
                  <a:lnTo>
                    <a:pt x="2780" y="3567"/>
                  </a:lnTo>
                  <a:lnTo>
                    <a:pt x="2670" y="3675"/>
                  </a:lnTo>
                  <a:lnTo>
                    <a:pt x="2670" y="3675"/>
                  </a:lnTo>
                  <a:lnTo>
                    <a:pt x="2590" y="3734"/>
                  </a:lnTo>
                  <a:lnTo>
                    <a:pt x="2489" y="3799"/>
                  </a:lnTo>
                  <a:lnTo>
                    <a:pt x="2358" y="3872"/>
                  </a:lnTo>
                  <a:lnTo>
                    <a:pt x="2206" y="3937"/>
                  </a:lnTo>
                  <a:lnTo>
                    <a:pt x="2024" y="3995"/>
                  </a:lnTo>
                  <a:lnTo>
                    <a:pt x="1923" y="4024"/>
                  </a:lnTo>
                  <a:lnTo>
                    <a:pt x="1821" y="4046"/>
                  </a:lnTo>
                  <a:lnTo>
                    <a:pt x="1705" y="4068"/>
                  </a:lnTo>
                  <a:lnTo>
                    <a:pt x="1589" y="4075"/>
                  </a:lnTo>
                  <a:lnTo>
                    <a:pt x="1466" y="4090"/>
                  </a:lnTo>
                  <a:lnTo>
                    <a:pt x="1342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754" y="3487"/>
                  </a:moveTo>
                  <a:lnTo>
                    <a:pt x="1371" y="3487"/>
                  </a:lnTo>
                  <a:lnTo>
                    <a:pt x="1371" y="3487"/>
                  </a:lnTo>
                  <a:lnTo>
                    <a:pt x="1487" y="3480"/>
                  </a:lnTo>
                  <a:lnTo>
                    <a:pt x="1604" y="3465"/>
                  </a:lnTo>
                  <a:lnTo>
                    <a:pt x="1720" y="3436"/>
                  </a:lnTo>
                  <a:lnTo>
                    <a:pt x="1829" y="3400"/>
                  </a:lnTo>
                  <a:lnTo>
                    <a:pt x="1930" y="3341"/>
                  </a:lnTo>
                  <a:lnTo>
                    <a:pt x="2024" y="3283"/>
                  </a:lnTo>
                  <a:lnTo>
                    <a:pt x="2119" y="3203"/>
                  </a:lnTo>
                  <a:lnTo>
                    <a:pt x="2199" y="3123"/>
                  </a:lnTo>
                  <a:lnTo>
                    <a:pt x="2279" y="3021"/>
                  </a:lnTo>
                  <a:lnTo>
                    <a:pt x="2351" y="2913"/>
                  </a:lnTo>
                  <a:lnTo>
                    <a:pt x="2409" y="2790"/>
                  </a:lnTo>
                  <a:lnTo>
                    <a:pt x="2460" y="2659"/>
                  </a:lnTo>
                  <a:lnTo>
                    <a:pt x="2497" y="2513"/>
                  </a:lnTo>
                  <a:lnTo>
                    <a:pt x="2533" y="2361"/>
                  </a:lnTo>
                  <a:lnTo>
                    <a:pt x="2547" y="2187"/>
                  </a:lnTo>
                  <a:lnTo>
                    <a:pt x="2554" y="2012"/>
                  </a:lnTo>
                  <a:lnTo>
                    <a:pt x="2554" y="2012"/>
                  </a:lnTo>
                  <a:lnTo>
                    <a:pt x="2547" y="1874"/>
                  </a:lnTo>
                  <a:lnTo>
                    <a:pt x="2533" y="1736"/>
                  </a:lnTo>
                  <a:lnTo>
                    <a:pt x="2511" y="1598"/>
                  </a:lnTo>
                  <a:lnTo>
                    <a:pt x="2482" y="1474"/>
                  </a:lnTo>
                  <a:lnTo>
                    <a:pt x="2438" y="1344"/>
                  </a:lnTo>
                  <a:lnTo>
                    <a:pt x="2395" y="1228"/>
                  </a:lnTo>
                  <a:lnTo>
                    <a:pt x="2337" y="1120"/>
                  </a:lnTo>
                  <a:lnTo>
                    <a:pt x="2271" y="1018"/>
                  </a:lnTo>
                  <a:lnTo>
                    <a:pt x="2191" y="923"/>
                  </a:lnTo>
                  <a:lnTo>
                    <a:pt x="2112" y="836"/>
                  </a:lnTo>
                  <a:lnTo>
                    <a:pt x="2024" y="764"/>
                  </a:lnTo>
                  <a:lnTo>
                    <a:pt x="1923" y="698"/>
                  </a:lnTo>
                  <a:lnTo>
                    <a:pt x="1821" y="647"/>
                  </a:lnTo>
                  <a:lnTo>
                    <a:pt x="1705" y="611"/>
                  </a:lnTo>
                  <a:lnTo>
                    <a:pt x="1582" y="589"/>
                  </a:lnTo>
                  <a:lnTo>
                    <a:pt x="1458" y="582"/>
                  </a:lnTo>
                  <a:lnTo>
                    <a:pt x="754" y="582"/>
                  </a:lnTo>
                  <a:lnTo>
                    <a:pt x="754" y="34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1" name="Freeform 7"/>
            <p:cNvSpPr>
              <a:spLocks noChangeArrowheads="1"/>
            </p:cNvSpPr>
            <p:nvPr/>
          </p:nvSpPr>
          <p:spPr bwMode="gray">
            <a:xfrm>
              <a:off x="7521575" y="3257550"/>
              <a:ext cx="957263" cy="1473200"/>
            </a:xfrm>
            <a:custGeom>
              <a:avLst/>
              <a:gdLst>
                <a:gd name="T0" fmla="*/ 0 w 2658"/>
                <a:gd name="T1" fmla="*/ 4090 h 4091"/>
                <a:gd name="T2" fmla="*/ 0 w 2658"/>
                <a:gd name="T3" fmla="*/ 0 h 4091"/>
                <a:gd name="T4" fmla="*/ 2635 w 2658"/>
                <a:gd name="T5" fmla="*/ 0 h 4091"/>
                <a:gd name="T6" fmla="*/ 2635 w 2658"/>
                <a:gd name="T7" fmla="*/ 603 h 4091"/>
                <a:gd name="T8" fmla="*/ 741 w 2658"/>
                <a:gd name="T9" fmla="*/ 603 h 4091"/>
                <a:gd name="T10" fmla="*/ 741 w 2658"/>
                <a:gd name="T11" fmla="*/ 1714 h 4091"/>
                <a:gd name="T12" fmla="*/ 2258 w 2658"/>
                <a:gd name="T13" fmla="*/ 1714 h 4091"/>
                <a:gd name="T14" fmla="*/ 2258 w 2658"/>
                <a:gd name="T15" fmla="*/ 2310 h 4091"/>
                <a:gd name="T16" fmla="*/ 741 w 2658"/>
                <a:gd name="T17" fmla="*/ 2310 h 4091"/>
                <a:gd name="T18" fmla="*/ 741 w 2658"/>
                <a:gd name="T19" fmla="*/ 3457 h 4091"/>
                <a:gd name="T20" fmla="*/ 2657 w 2658"/>
                <a:gd name="T21" fmla="*/ 3457 h 4091"/>
                <a:gd name="T22" fmla="*/ 2657 w 2658"/>
                <a:gd name="T23" fmla="*/ 4090 h 4091"/>
                <a:gd name="T24" fmla="*/ 0 w 2658"/>
                <a:gd name="T25" fmla="*/ 409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4091">
                  <a:moveTo>
                    <a:pt x="0" y="4090"/>
                  </a:moveTo>
                  <a:lnTo>
                    <a:pt x="0" y="0"/>
                  </a:lnTo>
                  <a:lnTo>
                    <a:pt x="2635" y="0"/>
                  </a:lnTo>
                  <a:lnTo>
                    <a:pt x="2635" y="603"/>
                  </a:lnTo>
                  <a:lnTo>
                    <a:pt x="741" y="603"/>
                  </a:lnTo>
                  <a:lnTo>
                    <a:pt x="741" y="1714"/>
                  </a:lnTo>
                  <a:lnTo>
                    <a:pt x="2258" y="1714"/>
                  </a:lnTo>
                  <a:lnTo>
                    <a:pt x="2258" y="2310"/>
                  </a:lnTo>
                  <a:lnTo>
                    <a:pt x="741" y="2310"/>
                  </a:lnTo>
                  <a:lnTo>
                    <a:pt x="741" y="3457"/>
                  </a:lnTo>
                  <a:lnTo>
                    <a:pt x="2657" y="3457"/>
                  </a:lnTo>
                  <a:lnTo>
                    <a:pt x="2657" y="4090"/>
                  </a:lnTo>
                  <a:lnTo>
                    <a:pt x="0" y="409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2" name="Freeform 8"/>
            <p:cNvSpPr>
              <a:spLocks noChangeArrowheads="1"/>
            </p:cNvSpPr>
            <p:nvPr/>
          </p:nvSpPr>
          <p:spPr bwMode="gray">
            <a:xfrm>
              <a:off x="9901238" y="2816225"/>
              <a:ext cx="190500" cy="192088"/>
            </a:xfrm>
            <a:custGeom>
              <a:avLst/>
              <a:gdLst>
                <a:gd name="T0" fmla="*/ 530 w 531"/>
                <a:gd name="T1" fmla="*/ 262 h 532"/>
                <a:gd name="T2" fmla="*/ 515 w 531"/>
                <a:gd name="T3" fmla="*/ 364 h 532"/>
                <a:gd name="T4" fmla="*/ 458 w 531"/>
                <a:gd name="T5" fmla="*/ 451 h 532"/>
                <a:gd name="T6" fmla="*/ 414 w 531"/>
                <a:gd name="T7" fmla="*/ 487 h 532"/>
                <a:gd name="T8" fmla="*/ 319 w 531"/>
                <a:gd name="T9" fmla="*/ 523 h 532"/>
                <a:gd name="T10" fmla="*/ 268 w 531"/>
                <a:gd name="T11" fmla="*/ 531 h 532"/>
                <a:gd name="T12" fmla="*/ 167 w 531"/>
                <a:gd name="T13" fmla="*/ 508 h 532"/>
                <a:gd name="T14" fmla="*/ 80 w 531"/>
                <a:gd name="T15" fmla="*/ 451 h 532"/>
                <a:gd name="T16" fmla="*/ 44 w 531"/>
                <a:gd name="T17" fmla="*/ 407 h 532"/>
                <a:gd name="T18" fmla="*/ 8 w 531"/>
                <a:gd name="T19" fmla="*/ 313 h 532"/>
                <a:gd name="T20" fmla="*/ 0 w 531"/>
                <a:gd name="T21" fmla="*/ 262 h 532"/>
                <a:gd name="T22" fmla="*/ 22 w 531"/>
                <a:gd name="T23" fmla="*/ 160 h 532"/>
                <a:gd name="T24" fmla="*/ 80 w 531"/>
                <a:gd name="T25" fmla="*/ 72 h 532"/>
                <a:gd name="T26" fmla="*/ 116 w 531"/>
                <a:gd name="T27" fmla="*/ 44 h 532"/>
                <a:gd name="T28" fmla="*/ 211 w 531"/>
                <a:gd name="T29" fmla="*/ 0 h 532"/>
                <a:gd name="T30" fmla="*/ 268 w 531"/>
                <a:gd name="T31" fmla="*/ 0 h 532"/>
                <a:gd name="T32" fmla="*/ 370 w 531"/>
                <a:gd name="T33" fmla="*/ 15 h 532"/>
                <a:gd name="T34" fmla="*/ 458 w 531"/>
                <a:gd name="T35" fmla="*/ 72 h 532"/>
                <a:gd name="T36" fmla="*/ 486 w 531"/>
                <a:gd name="T37" fmla="*/ 116 h 532"/>
                <a:gd name="T38" fmla="*/ 530 w 531"/>
                <a:gd name="T39" fmla="*/ 211 h 532"/>
                <a:gd name="T40" fmla="*/ 494 w 531"/>
                <a:gd name="T41" fmla="*/ 262 h 532"/>
                <a:gd name="T42" fmla="*/ 494 w 531"/>
                <a:gd name="T43" fmla="*/ 218 h 532"/>
                <a:gd name="T44" fmla="*/ 458 w 531"/>
                <a:gd name="T45" fmla="*/ 138 h 532"/>
                <a:gd name="T46" fmla="*/ 428 w 531"/>
                <a:gd name="T47" fmla="*/ 102 h 532"/>
                <a:gd name="T48" fmla="*/ 356 w 531"/>
                <a:gd name="T49" fmla="*/ 51 h 532"/>
                <a:gd name="T50" fmla="*/ 268 w 531"/>
                <a:gd name="T51" fmla="*/ 36 h 532"/>
                <a:gd name="T52" fmla="*/ 218 w 531"/>
                <a:gd name="T53" fmla="*/ 36 h 532"/>
                <a:gd name="T54" fmla="*/ 138 w 531"/>
                <a:gd name="T55" fmla="*/ 72 h 532"/>
                <a:gd name="T56" fmla="*/ 102 w 531"/>
                <a:gd name="T57" fmla="*/ 102 h 532"/>
                <a:gd name="T58" fmla="*/ 51 w 531"/>
                <a:gd name="T59" fmla="*/ 174 h 532"/>
                <a:gd name="T60" fmla="*/ 36 w 531"/>
                <a:gd name="T61" fmla="*/ 262 h 532"/>
                <a:gd name="T62" fmla="*/ 44 w 531"/>
                <a:gd name="T63" fmla="*/ 305 h 532"/>
                <a:gd name="T64" fmla="*/ 73 w 531"/>
                <a:gd name="T65" fmla="*/ 392 h 532"/>
                <a:gd name="T66" fmla="*/ 102 w 531"/>
                <a:gd name="T67" fmla="*/ 421 h 532"/>
                <a:gd name="T68" fmla="*/ 182 w 531"/>
                <a:gd name="T69" fmla="*/ 472 h 532"/>
                <a:gd name="T70" fmla="*/ 268 w 531"/>
                <a:gd name="T71" fmla="*/ 494 h 532"/>
                <a:gd name="T72" fmla="*/ 312 w 531"/>
                <a:gd name="T73" fmla="*/ 487 h 532"/>
                <a:gd name="T74" fmla="*/ 392 w 531"/>
                <a:gd name="T75" fmla="*/ 451 h 532"/>
                <a:gd name="T76" fmla="*/ 428 w 531"/>
                <a:gd name="T77" fmla="*/ 421 h 532"/>
                <a:gd name="T78" fmla="*/ 479 w 531"/>
                <a:gd name="T79" fmla="*/ 349 h 532"/>
                <a:gd name="T80" fmla="*/ 494 w 531"/>
                <a:gd name="T81" fmla="*/ 262 h 532"/>
                <a:gd name="T82" fmla="*/ 342 w 531"/>
                <a:gd name="T83" fmla="*/ 421 h 532"/>
                <a:gd name="T84" fmla="*/ 196 w 531"/>
                <a:gd name="T85" fmla="*/ 283 h 532"/>
                <a:gd name="T86" fmla="*/ 152 w 531"/>
                <a:gd name="T87" fmla="*/ 421 h 532"/>
                <a:gd name="T88" fmla="*/ 283 w 531"/>
                <a:gd name="T89" fmla="*/ 109 h 532"/>
                <a:gd name="T90" fmla="*/ 327 w 531"/>
                <a:gd name="T91" fmla="*/ 116 h 532"/>
                <a:gd name="T92" fmla="*/ 363 w 531"/>
                <a:gd name="T93" fmla="*/ 138 h 532"/>
                <a:gd name="T94" fmla="*/ 378 w 531"/>
                <a:gd name="T95" fmla="*/ 167 h 532"/>
                <a:gd name="T96" fmla="*/ 385 w 531"/>
                <a:gd name="T97" fmla="*/ 196 h 532"/>
                <a:gd name="T98" fmla="*/ 370 w 531"/>
                <a:gd name="T99" fmla="*/ 239 h 532"/>
                <a:gd name="T100" fmla="*/ 356 w 531"/>
                <a:gd name="T101" fmla="*/ 262 h 532"/>
                <a:gd name="T102" fmla="*/ 392 w 531"/>
                <a:gd name="T103" fmla="*/ 421 h 532"/>
                <a:gd name="T104" fmla="*/ 276 w 531"/>
                <a:gd name="T105" fmla="*/ 247 h 532"/>
                <a:gd name="T106" fmla="*/ 305 w 531"/>
                <a:gd name="T107" fmla="*/ 247 h 532"/>
                <a:gd name="T108" fmla="*/ 327 w 531"/>
                <a:gd name="T109" fmla="*/ 233 h 532"/>
                <a:gd name="T110" fmla="*/ 342 w 531"/>
                <a:gd name="T111" fmla="*/ 196 h 532"/>
                <a:gd name="T112" fmla="*/ 334 w 531"/>
                <a:gd name="T113" fmla="*/ 174 h 532"/>
                <a:gd name="T114" fmla="*/ 319 w 531"/>
                <a:gd name="T115" fmla="*/ 160 h 532"/>
                <a:gd name="T116" fmla="*/ 283 w 531"/>
                <a:gd name="T117" fmla="*/ 146 h 532"/>
                <a:gd name="T118" fmla="*/ 196 w 531"/>
                <a:gd name="T119" fmla="*/ 24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532">
                  <a:moveTo>
                    <a:pt x="530" y="262"/>
                  </a:moveTo>
                  <a:lnTo>
                    <a:pt x="530" y="262"/>
                  </a:lnTo>
                  <a:lnTo>
                    <a:pt x="530" y="313"/>
                  </a:lnTo>
                  <a:lnTo>
                    <a:pt x="515" y="364"/>
                  </a:lnTo>
                  <a:lnTo>
                    <a:pt x="486" y="407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14" y="487"/>
                  </a:lnTo>
                  <a:lnTo>
                    <a:pt x="370" y="508"/>
                  </a:lnTo>
                  <a:lnTo>
                    <a:pt x="319" y="523"/>
                  </a:lnTo>
                  <a:lnTo>
                    <a:pt x="268" y="531"/>
                  </a:lnTo>
                  <a:lnTo>
                    <a:pt x="268" y="531"/>
                  </a:lnTo>
                  <a:lnTo>
                    <a:pt x="211" y="523"/>
                  </a:lnTo>
                  <a:lnTo>
                    <a:pt x="167" y="508"/>
                  </a:lnTo>
                  <a:lnTo>
                    <a:pt x="116" y="487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44" y="407"/>
                  </a:lnTo>
                  <a:lnTo>
                    <a:pt x="22" y="364"/>
                  </a:lnTo>
                  <a:lnTo>
                    <a:pt x="8" y="313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8" y="211"/>
                  </a:lnTo>
                  <a:lnTo>
                    <a:pt x="22" y="160"/>
                  </a:lnTo>
                  <a:lnTo>
                    <a:pt x="44" y="116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116" y="44"/>
                  </a:lnTo>
                  <a:lnTo>
                    <a:pt x="167" y="15"/>
                  </a:lnTo>
                  <a:lnTo>
                    <a:pt x="21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319" y="0"/>
                  </a:lnTo>
                  <a:lnTo>
                    <a:pt x="370" y="15"/>
                  </a:lnTo>
                  <a:lnTo>
                    <a:pt x="414" y="44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86" y="116"/>
                  </a:lnTo>
                  <a:lnTo>
                    <a:pt x="515" y="160"/>
                  </a:lnTo>
                  <a:lnTo>
                    <a:pt x="530" y="211"/>
                  </a:lnTo>
                  <a:lnTo>
                    <a:pt x="530" y="262"/>
                  </a:lnTo>
                  <a:close/>
                  <a:moveTo>
                    <a:pt x="494" y="262"/>
                  </a:moveTo>
                  <a:lnTo>
                    <a:pt x="494" y="262"/>
                  </a:lnTo>
                  <a:lnTo>
                    <a:pt x="494" y="218"/>
                  </a:lnTo>
                  <a:lnTo>
                    <a:pt x="479" y="174"/>
                  </a:lnTo>
                  <a:lnTo>
                    <a:pt x="458" y="138"/>
                  </a:lnTo>
                  <a:lnTo>
                    <a:pt x="428" y="102"/>
                  </a:lnTo>
                  <a:lnTo>
                    <a:pt x="428" y="102"/>
                  </a:lnTo>
                  <a:lnTo>
                    <a:pt x="392" y="72"/>
                  </a:lnTo>
                  <a:lnTo>
                    <a:pt x="356" y="51"/>
                  </a:lnTo>
                  <a:lnTo>
                    <a:pt x="312" y="36"/>
                  </a:lnTo>
                  <a:lnTo>
                    <a:pt x="268" y="36"/>
                  </a:lnTo>
                  <a:lnTo>
                    <a:pt x="268" y="36"/>
                  </a:lnTo>
                  <a:lnTo>
                    <a:pt x="218" y="36"/>
                  </a:lnTo>
                  <a:lnTo>
                    <a:pt x="182" y="51"/>
                  </a:lnTo>
                  <a:lnTo>
                    <a:pt x="138" y="7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73" y="138"/>
                  </a:lnTo>
                  <a:lnTo>
                    <a:pt x="51" y="174"/>
                  </a:lnTo>
                  <a:lnTo>
                    <a:pt x="44" y="218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4" y="305"/>
                  </a:lnTo>
                  <a:lnTo>
                    <a:pt x="51" y="349"/>
                  </a:lnTo>
                  <a:lnTo>
                    <a:pt x="73" y="392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38" y="451"/>
                  </a:lnTo>
                  <a:lnTo>
                    <a:pt x="182" y="472"/>
                  </a:lnTo>
                  <a:lnTo>
                    <a:pt x="218" y="487"/>
                  </a:lnTo>
                  <a:lnTo>
                    <a:pt x="268" y="494"/>
                  </a:lnTo>
                  <a:lnTo>
                    <a:pt x="268" y="494"/>
                  </a:lnTo>
                  <a:lnTo>
                    <a:pt x="312" y="487"/>
                  </a:lnTo>
                  <a:lnTo>
                    <a:pt x="356" y="472"/>
                  </a:lnTo>
                  <a:lnTo>
                    <a:pt x="392" y="451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8" y="392"/>
                  </a:lnTo>
                  <a:lnTo>
                    <a:pt x="479" y="349"/>
                  </a:lnTo>
                  <a:lnTo>
                    <a:pt x="494" y="305"/>
                  </a:lnTo>
                  <a:lnTo>
                    <a:pt x="494" y="262"/>
                  </a:lnTo>
                  <a:close/>
                  <a:moveTo>
                    <a:pt x="392" y="421"/>
                  </a:moveTo>
                  <a:lnTo>
                    <a:pt x="342" y="421"/>
                  </a:lnTo>
                  <a:lnTo>
                    <a:pt x="283" y="283"/>
                  </a:lnTo>
                  <a:lnTo>
                    <a:pt x="196" y="283"/>
                  </a:lnTo>
                  <a:lnTo>
                    <a:pt x="196" y="421"/>
                  </a:lnTo>
                  <a:lnTo>
                    <a:pt x="152" y="421"/>
                  </a:lnTo>
                  <a:lnTo>
                    <a:pt x="152" y="109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327" y="116"/>
                  </a:lnTo>
                  <a:lnTo>
                    <a:pt x="348" y="123"/>
                  </a:lnTo>
                  <a:lnTo>
                    <a:pt x="363" y="138"/>
                  </a:lnTo>
                  <a:lnTo>
                    <a:pt x="363" y="138"/>
                  </a:lnTo>
                  <a:lnTo>
                    <a:pt x="378" y="167"/>
                  </a:lnTo>
                  <a:lnTo>
                    <a:pt x="385" y="196"/>
                  </a:lnTo>
                  <a:lnTo>
                    <a:pt x="385" y="196"/>
                  </a:lnTo>
                  <a:lnTo>
                    <a:pt x="385" y="218"/>
                  </a:lnTo>
                  <a:lnTo>
                    <a:pt x="370" y="239"/>
                  </a:lnTo>
                  <a:lnTo>
                    <a:pt x="370" y="239"/>
                  </a:lnTo>
                  <a:lnTo>
                    <a:pt x="356" y="262"/>
                  </a:lnTo>
                  <a:lnTo>
                    <a:pt x="327" y="276"/>
                  </a:lnTo>
                  <a:lnTo>
                    <a:pt x="392" y="421"/>
                  </a:lnTo>
                  <a:close/>
                  <a:moveTo>
                    <a:pt x="196" y="247"/>
                  </a:moveTo>
                  <a:lnTo>
                    <a:pt x="276" y="247"/>
                  </a:lnTo>
                  <a:lnTo>
                    <a:pt x="276" y="247"/>
                  </a:lnTo>
                  <a:lnTo>
                    <a:pt x="305" y="247"/>
                  </a:lnTo>
                  <a:lnTo>
                    <a:pt x="327" y="233"/>
                  </a:lnTo>
                  <a:lnTo>
                    <a:pt x="327" y="233"/>
                  </a:lnTo>
                  <a:lnTo>
                    <a:pt x="334" y="218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34" y="174"/>
                  </a:lnTo>
                  <a:lnTo>
                    <a:pt x="319" y="160"/>
                  </a:lnTo>
                  <a:lnTo>
                    <a:pt x="319" y="160"/>
                  </a:lnTo>
                  <a:lnTo>
                    <a:pt x="305" y="152"/>
                  </a:lnTo>
                  <a:lnTo>
                    <a:pt x="283" y="146"/>
                  </a:lnTo>
                  <a:lnTo>
                    <a:pt x="196" y="146"/>
                  </a:lnTo>
                  <a:lnTo>
                    <a:pt x="196" y="2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3" name="Freeform 9"/>
            <p:cNvSpPr>
              <a:spLocks noChangeArrowheads="1"/>
            </p:cNvSpPr>
            <p:nvPr/>
          </p:nvSpPr>
          <p:spPr bwMode="gray">
            <a:xfrm>
              <a:off x="8504238" y="2857500"/>
              <a:ext cx="1392237" cy="1014413"/>
            </a:xfrm>
            <a:custGeom>
              <a:avLst/>
              <a:gdLst>
                <a:gd name="T0" fmla="*/ 3644 w 3869"/>
                <a:gd name="T1" fmla="*/ 1351 h 2819"/>
                <a:gd name="T2" fmla="*/ 3796 w 3869"/>
                <a:gd name="T3" fmla="*/ 1141 h 2819"/>
                <a:gd name="T4" fmla="*/ 3868 w 3869"/>
                <a:gd name="T5" fmla="*/ 887 h 2819"/>
                <a:gd name="T6" fmla="*/ 3868 w 3869"/>
                <a:gd name="T7" fmla="*/ 720 h 2819"/>
                <a:gd name="T8" fmla="*/ 3811 w 3869"/>
                <a:gd name="T9" fmla="*/ 487 h 2819"/>
                <a:gd name="T10" fmla="*/ 3687 w 3869"/>
                <a:gd name="T11" fmla="*/ 291 h 2819"/>
                <a:gd name="T12" fmla="*/ 3520 w 3869"/>
                <a:gd name="T13" fmla="*/ 138 h 2819"/>
                <a:gd name="T14" fmla="*/ 3310 w 3869"/>
                <a:gd name="T15" fmla="*/ 36 h 2819"/>
                <a:gd name="T16" fmla="*/ 3078 w 3869"/>
                <a:gd name="T17" fmla="*/ 0 h 2819"/>
                <a:gd name="T18" fmla="*/ 146 w 3869"/>
                <a:gd name="T19" fmla="*/ 146 h 2819"/>
                <a:gd name="T20" fmla="*/ 581 w 3869"/>
                <a:gd name="T21" fmla="*/ 531 h 2819"/>
                <a:gd name="T22" fmla="*/ 1002 w 3869"/>
                <a:gd name="T23" fmla="*/ 843 h 2819"/>
                <a:gd name="T24" fmla="*/ 1401 w 3869"/>
                <a:gd name="T25" fmla="*/ 1083 h 2819"/>
                <a:gd name="T26" fmla="*/ 2127 w 3869"/>
                <a:gd name="T27" fmla="*/ 1410 h 2819"/>
                <a:gd name="T28" fmla="*/ 1655 w 3869"/>
                <a:gd name="T29" fmla="*/ 1606 h 2819"/>
                <a:gd name="T30" fmla="*/ 1133 w 3869"/>
                <a:gd name="T31" fmla="*/ 1889 h 2819"/>
                <a:gd name="T32" fmla="*/ 719 w 3869"/>
                <a:gd name="T33" fmla="*/ 2180 h 2819"/>
                <a:gd name="T34" fmla="*/ 290 w 3869"/>
                <a:gd name="T35" fmla="*/ 2535 h 2819"/>
                <a:gd name="T36" fmla="*/ 3078 w 3869"/>
                <a:gd name="T37" fmla="*/ 2818 h 2819"/>
                <a:gd name="T38" fmla="*/ 3237 w 3869"/>
                <a:gd name="T39" fmla="*/ 2803 h 2819"/>
                <a:gd name="T40" fmla="*/ 3455 w 3869"/>
                <a:gd name="T41" fmla="*/ 2723 h 2819"/>
                <a:gd name="T42" fmla="*/ 3636 w 3869"/>
                <a:gd name="T43" fmla="*/ 2585 h 2819"/>
                <a:gd name="T44" fmla="*/ 3775 w 3869"/>
                <a:gd name="T45" fmla="*/ 2404 h 2819"/>
                <a:gd name="T46" fmla="*/ 3854 w 3869"/>
                <a:gd name="T47" fmla="*/ 2187 h 2819"/>
                <a:gd name="T48" fmla="*/ 3868 w 3869"/>
                <a:gd name="T49" fmla="*/ 2027 h 2819"/>
                <a:gd name="T50" fmla="*/ 3825 w 3869"/>
                <a:gd name="T51" fmla="*/ 1758 h 2819"/>
                <a:gd name="T52" fmla="*/ 3701 w 3869"/>
                <a:gd name="T53" fmla="*/ 1533 h 2819"/>
                <a:gd name="T54" fmla="*/ 3034 w 3869"/>
                <a:gd name="T55" fmla="*/ 2390 h 2819"/>
                <a:gd name="T56" fmla="*/ 1452 w 3869"/>
                <a:gd name="T57" fmla="*/ 2216 h 2819"/>
                <a:gd name="T58" fmla="*/ 2062 w 3869"/>
                <a:gd name="T59" fmla="*/ 1889 h 2819"/>
                <a:gd name="T60" fmla="*/ 2402 w 3869"/>
                <a:gd name="T61" fmla="*/ 1758 h 2819"/>
                <a:gd name="T62" fmla="*/ 2729 w 3869"/>
                <a:gd name="T63" fmla="*/ 1685 h 2819"/>
                <a:gd name="T64" fmla="*/ 3034 w 3869"/>
                <a:gd name="T65" fmla="*/ 1657 h 2819"/>
                <a:gd name="T66" fmla="*/ 3179 w 3869"/>
                <a:gd name="T67" fmla="*/ 1685 h 2819"/>
                <a:gd name="T68" fmla="*/ 3339 w 3869"/>
                <a:gd name="T69" fmla="*/ 1824 h 2819"/>
                <a:gd name="T70" fmla="*/ 3404 w 3869"/>
                <a:gd name="T71" fmla="*/ 2027 h 2819"/>
                <a:gd name="T72" fmla="*/ 3376 w 3869"/>
                <a:gd name="T73" fmla="*/ 2165 h 2819"/>
                <a:gd name="T74" fmla="*/ 3237 w 3869"/>
                <a:gd name="T75" fmla="*/ 2325 h 2819"/>
                <a:gd name="T76" fmla="*/ 3034 w 3869"/>
                <a:gd name="T77" fmla="*/ 2390 h 2819"/>
                <a:gd name="T78" fmla="*/ 2940 w 3869"/>
                <a:gd name="T79" fmla="*/ 1162 h 2819"/>
                <a:gd name="T80" fmla="*/ 2620 w 3869"/>
                <a:gd name="T81" fmla="*/ 1119 h 2819"/>
                <a:gd name="T82" fmla="*/ 2294 w 3869"/>
                <a:gd name="T83" fmla="*/ 1025 h 2819"/>
                <a:gd name="T84" fmla="*/ 1946 w 3869"/>
                <a:gd name="T85" fmla="*/ 879 h 2819"/>
                <a:gd name="T86" fmla="*/ 1198 w 3869"/>
                <a:gd name="T87" fmla="*/ 436 h 2819"/>
                <a:gd name="T88" fmla="*/ 3114 w 3869"/>
                <a:gd name="T89" fmla="*/ 443 h 2819"/>
                <a:gd name="T90" fmla="*/ 3295 w 3869"/>
                <a:gd name="T91" fmla="*/ 538 h 2819"/>
                <a:gd name="T92" fmla="*/ 3397 w 3869"/>
                <a:gd name="T93" fmla="*/ 726 h 2819"/>
                <a:gd name="T94" fmla="*/ 3397 w 3869"/>
                <a:gd name="T95" fmla="*/ 872 h 2819"/>
                <a:gd name="T96" fmla="*/ 3295 w 3869"/>
                <a:gd name="T97" fmla="*/ 1054 h 2819"/>
                <a:gd name="T98" fmla="*/ 3114 w 3869"/>
                <a:gd name="T99" fmla="*/ 1155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69" h="2819">
                  <a:moveTo>
                    <a:pt x="3585" y="1410"/>
                  </a:moveTo>
                  <a:lnTo>
                    <a:pt x="3585" y="1410"/>
                  </a:lnTo>
                  <a:lnTo>
                    <a:pt x="3644" y="1351"/>
                  </a:lnTo>
                  <a:lnTo>
                    <a:pt x="3701" y="1286"/>
                  </a:lnTo>
                  <a:lnTo>
                    <a:pt x="3752" y="1221"/>
                  </a:lnTo>
                  <a:lnTo>
                    <a:pt x="3796" y="1141"/>
                  </a:lnTo>
                  <a:lnTo>
                    <a:pt x="3825" y="1061"/>
                  </a:lnTo>
                  <a:lnTo>
                    <a:pt x="3854" y="974"/>
                  </a:lnTo>
                  <a:lnTo>
                    <a:pt x="3868" y="887"/>
                  </a:lnTo>
                  <a:lnTo>
                    <a:pt x="3868" y="800"/>
                  </a:lnTo>
                  <a:lnTo>
                    <a:pt x="3868" y="800"/>
                  </a:lnTo>
                  <a:lnTo>
                    <a:pt x="3868" y="720"/>
                  </a:lnTo>
                  <a:lnTo>
                    <a:pt x="3854" y="639"/>
                  </a:lnTo>
                  <a:lnTo>
                    <a:pt x="3840" y="559"/>
                  </a:lnTo>
                  <a:lnTo>
                    <a:pt x="3811" y="487"/>
                  </a:lnTo>
                  <a:lnTo>
                    <a:pt x="3775" y="422"/>
                  </a:lnTo>
                  <a:lnTo>
                    <a:pt x="3738" y="349"/>
                  </a:lnTo>
                  <a:lnTo>
                    <a:pt x="3687" y="291"/>
                  </a:lnTo>
                  <a:lnTo>
                    <a:pt x="3636" y="233"/>
                  </a:lnTo>
                  <a:lnTo>
                    <a:pt x="3585" y="182"/>
                  </a:lnTo>
                  <a:lnTo>
                    <a:pt x="3520" y="138"/>
                  </a:lnTo>
                  <a:lnTo>
                    <a:pt x="3455" y="95"/>
                  </a:lnTo>
                  <a:lnTo>
                    <a:pt x="3390" y="66"/>
                  </a:lnTo>
                  <a:lnTo>
                    <a:pt x="3310" y="36"/>
                  </a:lnTo>
                  <a:lnTo>
                    <a:pt x="3237" y="15"/>
                  </a:lnTo>
                  <a:lnTo>
                    <a:pt x="3158" y="7"/>
                  </a:lnTo>
                  <a:lnTo>
                    <a:pt x="307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" y="146"/>
                  </a:lnTo>
                  <a:lnTo>
                    <a:pt x="290" y="284"/>
                  </a:lnTo>
                  <a:lnTo>
                    <a:pt x="436" y="407"/>
                  </a:lnTo>
                  <a:lnTo>
                    <a:pt x="581" y="531"/>
                  </a:lnTo>
                  <a:lnTo>
                    <a:pt x="719" y="639"/>
                  </a:lnTo>
                  <a:lnTo>
                    <a:pt x="864" y="741"/>
                  </a:lnTo>
                  <a:lnTo>
                    <a:pt x="1002" y="843"/>
                  </a:lnTo>
                  <a:lnTo>
                    <a:pt x="1133" y="930"/>
                  </a:lnTo>
                  <a:lnTo>
                    <a:pt x="1270" y="1010"/>
                  </a:lnTo>
                  <a:lnTo>
                    <a:pt x="1401" y="1083"/>
                  </a:lnTo>
                  <a:lnTo>
                    <a:pt x="1655" y="1221"/>
                  </a:lnTo>
                  <a:lnTo>
                    <a:pt x="1895" y="1323"/>
                  </a:lnTo>
                  <a:lnTo>
                    <a:pt x="2127" y="1410"/>
                  </a:lnTo>
                  <a:lnTo>
                    <a:pt x="2127" y="1410"/>
                  </a:lnTo>
                  <a:lnTo>
                    <a:pt x="1895" y="1497"/>
                  </a:lnTo>
                  <a:lnTo>
                    <a:pt x="1655" y="1606"/>
                  </a:lnTo>
                  <a:lnTo>
                    <a:pt x="1401" y="1736"/>
                  </a:lnTo>
                  <a:lnTo>
                    <a:pt x="1270" y="1809"/>
                  </a:lnTo>
                  <a:lnTo>
                    <a:pt x="1133" y="1889"/>
                  </a:lnTo>
                  <a:lnTo>
                    <a:pt x="1002" y="1983"/>
                  </a:lnTo>
                  <a:lnTo>
                    <a:pt x="864" y="2078"/>
                  </a:lnTo>
                  <a:lnTo>
                    <a:pt x="719" y="2180"/>
                  </a:lnTo>
                  <a:lnTo>
                    <a:pt x="581" y="2288"/>
                  </a:lnTo>
                  <a:lnTo>
                    <a:pt x="436" y="2412"/>
                  </a:lnTo>
                  <a:lnTo>
                    <a:pt x="290" y="2535"/>
                  </a:lnTo>
                  <a:lnTo>
                    <a:pt x="146" y="2672"/>
                  </a:lnTo>
                  <a:lnTo>
                    <a:pt x="0" y="2818"/>
                  </a:lnTo>
                  <a:lnTo>
                    <a:pt x="3078" y="2818"/>
                  </a:lnTo>
                  <a:lnTo>
                    <a:pt x="3078" y="2818"/>
                  </a:lnTo>
                  <a:lnTo>
                    <a:pt x="3158" y="2818"/>
                  </a:lnTo>
                  <a:lnTo>
                    <a:pt x="3237" y="2803"/>
                  </a:lnTo>
                  <a:lnTo>
                    <a:pt x="3310" y="2782"/>
                  </a:lnTo>
                  <a:lnTo>
                    <a:pt x="3390" y="2760"/>
                  </a:lnTo>
                  <a:lnTo>
                    <a:pt x="3455" y="2723"/>
                  </a:lnTo>
                  <a:lnTo>
                    <a:pt x="3520" y="2680"/>
                  </a:lnTo>
                  <a:lnTo>
                    <a:pt x="3585" y="2636"/>
                  </a:lnTo>
                  <a:lnTo>
                    <a:pt x="3636" y="2585"/>
                  </a:lnTo>
                  <a:lnTo>
                    <a:pt x="3687" y="2529"/>
                  </a:lnTo>
                  <a:lnTo>
                    <a:pt x="3738" y="2470"/>
                  </a:lnTo>
                  <a:lnTo>
                    <a:pt x="3775" y="2404"/>
                  </a:lnTo>
                  <a:lnTo>
                    <a:pt x="3811" y="2332"/>
                  </a:lnTo>
                  <a:lnTo>
                    <a:pt x="3840" y="2260"/>
                  </a:lnTo>
                  <a:lnTo>
                    <a:pt x="3854" y="2187"/>
                  </a:lnTo>
                  <a:lnTo>
                    <a:pt x="3868" y="2107"/>
                  </a:lnTo>
                  <a:lnTo>
                    <a:pt x="3868" y="2027"/>
                  </a:lnTo>
                  <a:lnTo>
                    <a:pt x="3868" y="2027"/>
                  </a:lnTo>
                  <a:lnTo>
                    <a:pt x="3868" y="1932"/>
                  </a:lnTo>
                  <a:lnTo>
                    <a:pt x="3854" y="1845"/>
                  </a:lnTo>
                  <a:lnTo>
                    <a:pt x="3825" y="1758"/>
                  </a:lnTo>
                  <a:lnTo>
                    <a:pt x="3796" y="1678"/>
                  </a:lnTo>
                  <a:lnTo>
                    <a:pt x="3752" y="1606"/>
                  </a:lnTo>
                  <a:lnTo>
                    <a:pt x="3701" y="1533"/>
                  </a:lnTo>
                  <a:lnTo>
                    <a:pt x="3644" y="1467"/>
                  </a:lnTo>
                  <a:lnTo>
                    <a:pt x="3585" y="1410"/>
                  </a:lnTo>
                  <a:close/>
                  <a:moveTo>
                    <a:pt x="3034" y="2390"/>
                  </a:moveTo>
                  <a:lnTo>
                    <a:pt x="1198" y="2390"/>
                  </a:lnTo>
                  <a:lnTo>
                    <a:pt x="1198" y="2390"/>
                  </a:lnTo>
                  <a:lnTo>
                    <a:pt x="1452" y="2216"/>
                  </a:lnTo>
                  <a:lnTo>
                    <a:pt x="1706" y="2070"/>
                  </a:lnTo>
                  <a:lnTo>
                    <a:pt x="1946" y="1940"/>
                  </a:lnTo>
                  <a:lnTo>
                    <a:pt x="2062" y="1889"/>
                  </a:lnTo>
                  <a:lnTo>
                    <a:pt x="2178" y="1838"/>
                  </a:lnTo>
                  <a:lnTo>
                    <a:pt x="2294" y="1795"/>
                  </a:lnTo>
                  <a:lnTo>
                    <a:pt x="2402" y="1758"/>
                  </a:lnTo>
                  <a:lnTo>
                    <a:pt x="2512" y="1729"/>
                  </a:lnTo>
                  <a:lnTo>
                    <a:pt x="2620" y="1708"/>
                  </a:lnTo>
                  <a:lnTo>
                    <a:pt x="2729" y="1685"/>
                  </a:lnTo>
                  <a:lnTo>
                    <a:pt x="2831" y="1671"/>
                  </a:lnTo>
                  <a:lnTo>
                    <a:pt x="2940" y="1664"/>
                  </a:lnTo>
                  <a:lnTo>
                    <a:pt x="3034" y="1657"/>
                  </a:lnTo>
                  <a:lnTo>
                    <a:pt x="3034" y="1657"/>
                  </a:lnTo>
                  <a:lnTo>
                    <a:pt x="3114" y="1664"/>
                  </a:lnTo>
                  <a:lnTo>
                    <a:pt x="3179" y="1685"/>
                  </a:lnTo>
                  <a:lnTo>
                    <a:pt x="3237" y="1722"/>
                  </a:lnTo>
                  <a:lnTo>
                    <a:pt x="3295" y="1765"/>
                  </a:lnTo>
                  <a:lnTo>
                    <a:pt x="3339" y="1824"/>
                  </a:lnTo>
                  <a:lnTo>
                    <a:pt x="3376" y="1882"/>
                  </a:lnTo>
                  <a:lnTo>
                    <a:pt x="3397" y="1954"/>
                  </a:lnTo>
                  <a:lnTo>
                    <a:pt x="3404" y="2027"/>
                  </a:lnTo>
                  <a:lnTo>
                    <a:pt x="3404" y="2027"/>
                  </a:lnTo>
                  <a:lnTo>
                    <a:pt x="3397" y="2100"/>
                  </a:lnTo>
                  <a:lnTo>
                    <a:pt x="3376" y="2165"/>
                  </a:lnTo>
                  <a:lnTo>
                    <a:pt x="3339" y="2231"/>
                  </a:lnTo>
                  <a:lnTo>
                    <a:pt x="3295" y="2281"/>
                  </a:lnTo>
                  <a:lnTo>
                    <a:pt x="3237" y="2325"/>
                  </a:lnTo>
                  <a:lnTo>
                    <a:pt x="3179" y="2361"/>
                  </a:lnTo>
                  <a:lnTo>
                    <a:pt x="3114" y="2383"/>
                  </a:lnTo>
                  <a:lnTo>
                    <a:pt x="3034" y="2390"/>
                  </a:lnTo>
                  <a:close/>
                  <a:moveTo>
                    <a:pt x="3034" y="1162"/>
                  </a:moveTo>
                  <a:lnTo>
                    <a:pt x="3034" y="1162"/>
                  </a:lnTo>
                  <a:lnTo>
                    <a:pt x="2940" y="1162"/>
                  </a:lnTo>
                  <a:lnTo>
                    <a:pt x="2831" y="1148"/>
                  </a:lnTo>
                  <a:lnTo>
                    <a:pt x="2729" y="1134"/>
                  </a:lnTo>
                  <a:lnTo>
                    <a:pt x="2620" y="1119"/>
                  </a:lnTo>
                  <a:lnTo>
                    <a:pt x="2512" y="1090"/>
                  </a:lnTo>
                  <a:lnTo>
                    <a:pt x="2402" y="1061"/>
                  </a:lnTo>
                  <a:lnTo>
                    <a:pt x="2294" y="1025"/>
                  </a:lnTo>
                  <a:lnTo>
                    <a:pt x="2178" y="981"/>
                  </a:lnTo>
                  <a:lnTo>
                    <a:pt x="2062" y="930"/>
                  </a:lnTo>
                  <a:lnTo>
                    <a:pt x="1946" y="879"/>
                  </a:lnTo>
                  <a:lnTo>
                    <a:pt x="1706" y="756"/>
                  </a:lnTo>
                  <a:lnTo>
                    <a:pt x="1452" y="603"/>
                  </a:lnTo>
                  <a:lnTo>
                    <a:pt x="1198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114" y="443"/>
                  </a:lnTo>
                  <a:lnTo>
                    <a:pt x="3179" y="458"/>
                  </a:lnTo>
                  <a:lnTo>
                    <a:pt x="3237" y="494"/>
                  </a:lnTo>
                  <a:lnTo>
                    <a:pt x="3295" y="538"/>
                  </a:lnTo>
                  <a:lnTo>
                    <a:pt x="3339" y="596"/>
                  </a:lnTo>
                  <a:lnTo>
                    <a:pt x="3376" y="654"/>
                  </a:lnTo>
                  <a:lnTo>
                    <a:pt x="3397" y="726"/>
                  </a:lnTo>
                  <a:lnTo>
                    <a:pt x="3404" y="800"/>
                  </a:lnTo>
                  <a:lnTo>
                    <a:pt x="3404" y="800"/>
                  </a:lnTo>
                  <a:lnTo>
                    <a:pt x="3397" y="872"/>
                  </a:lnTo>
                  <a:lnTo>
                    <a:pt x="3376" y="938"/>
                  </a:lnTo>
                  <a:lnTo>
                    <a:pt x="3339" y="1003"/>
                  </a:lnTo>
                  <a:lnTo>
                    <a:pt x="3295" y="1054"/>
                  </a:lnTo>
                  <a:lnTo>
                    <a:pt x="3237" y="1097"/>
                  </a:lnTo>
                  <a:lnTo>
                    <a:pt x="3179" y="1134"/>
                  </a:lnTo>
                  <a:lnTo>
                    <a:pt x="3114" y="1155"/>
                  </a:lnTo>
                  <a:lnTo>
                    <a:pt x="3034" y="11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</p:grpSp>
      <p:sp>
        <p:nvSpPr>
          <p:cNvPr id="70" name="Text Placeholder 69"/>
          <p:cNvSpPr>
            <a:spLocks noGrp="1"/>
          </p:cNvSpPr>
          <p:nvPr>
            <p:ph type="body" sz="quarter" idx="11"/>
          </p:nvPr>
        </p:nvSpPr>
        <p:spPr bwMode="gray">
          <a:xfrm>
            <a:off x="701149" y="3506744"/>
            <a:ext cx="4575125" cy="895725"/>
          </a:xfrm>
        </p:spPr>
        <p:txBody>
          <a:bodyPr lIns="0">
            <a:noAutofit/>
          </a:bodyPr>
          <a:lstStyle>
            <a:lvl1pPr marL="0" indent="0">
              <a:buNone/>
              <a:defRPr sz="22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1pPr>
            <a:lvl2pPr marL="0" indent="0">
              <a:spcBef>
                <a:spcPts val="200"/>
              </a:spcBef>
              <a:buNone/>
              <a:defRPr sz="18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701151" y="2436325"/>
            <a:ext cx="5696712" cy="756027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lang="en-US" sz="4000" b="0" i="0" spc="-40" baseline="0" dirty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</a:lstStyle>
          <a:p>
            <a:pPr marL="0" lvl="0" defTabSz="91427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4191594" y="6501295"/>
            <a:ext cx="4569388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00" kern="1200" cap="none" spc="-20" baseline="0" smtClean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509061" y="1002893"/>
            <a:ext cx="1084763" cy="110507"/>
            <a:chOff x="147638" y="3409950"/>
            <a:chExt cx="9869487" cy="754063"/>
          </a:xfrm>
          <a:solidFill>
            <a:schemeClr val="bg1"/>
          </a:solidFill>
        </p:grpSpPr>
        <p:sp>
          <p:nvSpPr>
            <p:cNvPr id="19" name="Freeform 1"/>
            <p:cNvSpPr>
              <a:spLocks noChangeArrowheads="1"/>
            </p:cNvSpPr>
            <p:nvPr/>
          </p:nvSpPr>
          <p:spPr bwMode="auto">
            <a:xfrm>
              <a:off x="14763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8 w 2020"/>
                <a:gd name="T9" fmla="*/ 125 h 2025"/>
                <a:gd name="T10" fmla="*/ 714 w 2020"/>
                <a:gd name="T11" fmla="*/ 41 h 2025"/>
                <a:gd name="T12" fmla="*/ 1009 w 2020"/>
                <a:gd name="T13" fmla="*/ 0 h 2025"/>
                <a:gd name="T14" fmla="*/ 1215 w 2020"/>
                <a:gd name="T15" fmla="*/ 21 h 2025"/>
                <a:gd name="T16" fmla="*/ 1407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3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902 w 2020"/>
                <a:gd name="T31" fmla="*/ 1493 h 2025"/>
                <a:gd name="T32" fmla="*/ 1723 w 2020"/>
                <a:gd name="T33" fmla="*/ 1727 h 2025"/>
                <a:gd name="T34" fmla="*/ 1579 w 2020"/>
                <a:gd name="T35" fmla="*/ 1852 h 2025"/>
                <a:gd name="T36" fmla="*/ 1407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8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8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89 w 2020"/>
                <a:gd name="T65" fmla="*/ 1720 h 2025"/>
                <a:gd name="T66" fmla="*/ 1009 w 2020"/>
                <a:gd name="T67" fmla="*/ 1748 h 2025"/>
                <a:gd name="T68" fmla="*/ 1160 w 2020"/>
                <a:gd name="T69" fmla="*/ 1734 h 2025"/>
                <a:gd name="T70" fmla="*/ 1297 w 2020"/>
                <a:gd name="T71" fmla="*/ 1693 h 2025"/>
                <a:gd name="T72" fmla="*/ 1483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7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62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7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8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3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0" y="227"/>
                  </a:lnTo>
                  <a:lnTo>
                    <a:pt x="446" y="172"/>
                  </a:lnTo>
                  <a:lnTo>
                    <a:pt x="528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1" y="41"/>
                  </a:lnTo>
                  <a:lnTo>
                    <a:pt x="1407" y="76"/>
                  </a:lnTo>
                  <a:lnTo>
                    <a:pt x="1407" y="76"/>
                  </a:lnTo>
                  <a:lnTo>
                    <a:pt x="1490" y="125"/>
                  </a:lnTo>
                  <a:lnTo>
                    <a:pt x="1579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902" y="531"/>
                  </a:lnTo>
                  <a:lnTo>
                    <a:pt x="1943" y="620"/>
                  </a:lnTo>
                  <a:lnTo>
                    <a:pt x="1943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9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9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3" y="1404"/>
                  </a:lnTo>
                  <a:lnTo>
                    <a:pt x="1943" y="1404"/>
                  </a:lnTo>
                  <a:lnTo>
                    <a:pt x="1902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9" y="1852"/>
                  </a:lnTo>
                  <a:lnTo>
                    <a:pt x="1490" y="1899"/>
                  </a:lnTo>
                  <a:lnTo>
                    <a:pt x="1407" y="1948"/>
                  </a:lnTo>
                  <a:lnTo>
                    <a:pt x="1407" y="1948"/>
                  </a:lnTo>
                  <a:lnTo>
                    <a:pt x="1311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8" y="1899"/>
                  </a:lnTo>
                  <a:lnTo>
                    <a:pt x="446" y="1852"/>
                  </a:lnTo>
                  <a:lnTo>
                    <a:pt x="370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3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8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2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89" y="1720"/>
                  </a:lnTo>
                  <a:lnTo>
                    <a:pt x="865" y="1734"/>
                  </a:lnTo>
                  <a:lnTo>
                    <a:pt x="934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5" y="1748"/>
                  </a:lnTo>
                  <a:lnTo>
                    <a:pt x="1160" y="1734"/>
                  </a:lnTo>
                  <a:lnTo>
                    <a:pt x="1229" y="1720"/>
                  </a:lnTo>
                  <a:lnTo>
                    <a:pt x="1297" y="1693"/>
                  </a:lnTo>
                  <a:lnTo>
                    <a:pt x="1297" y="1693"/>
                  </a:lnTo>
                  <a:lnTo>
                    <a:pt x="1367" y="1666"/>
                  </a:lnTo>
                  <a:lnTo>
                    <a:pt x="1421" y="1625"/>
                  </a:lnTo>
                  <a:lnTo>
                    <a:pt x="1483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0" y="1425"/>
                  </a:lnTo>
                  <a:lnTo>
                    <a:pt x="1662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7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7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62" y="662"/>
                  </a:lnTo>
                  <a:lnTo>
                    <a:pt x="1620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83" y="441"/>
                  </a:lnTo>
                  <a:lnTo>
                    <a:pt x="1421" y="399"/>
                  </a:lnTo>
                  <a:lnTo>
                    <a:pt x="1367" y="365"/>
                  </a:lnTo>
                  <a:lnTo>
                    <a:pt x="1297" y="331"/>
                  </a:lnTo>
                  <a:lnTo>
                    <a:pt x="1297" y="331"/>
                  </a:lnTo>
                  <a:lnTo>
                    <a:pt x="1229" y="304"/>
                  </a:lnTo>
                  <a:lnTo>
                    <a:pt x="1160" y="290"/>
                  </a:lnTo>
                  <a:lnTo>
                    <a:pt x="1085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34" y="276"/>
                  </a:lnTo>
                  <a:lnTo>
                    <a:pt x="865" y="290"/>
                  </a:lnTo>
                  <a:lnTo>
                    <a:pt x="789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2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0" name="Freeform 2"/>
            <p:cNvSpPr>
              <a:spLocks noChangeArrowheads="1"/>
            </p:cNvSpPr>
            <p:nvPr/>
          </p:nvSpPr>
          <p:spPr bwMode="auto">
            <a:xfrm>
              <a:off x="995363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1" name="Freeform 3"/>
            <p:cNvSpPr>
              <a:spLocks noChangeArrowheads="1"/>
            </p:cNvSpPr>
            <p:nvPr/>
          </p:nvSpPr>
          <p:spPr bwMode="auto">
            <a:xfrm>
              <a:off x="1616075" y="3436938"/>
              <a:ext cx="500063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2" name="Freeform 4"/>
            <p:cNvSpPr>
              <a:spLocks noChangeArrowheads="1"/>
            </p:cNvSpPr>
            <p:nvPr/>
          </p:nvSpPr>
          <p:spPr bwMode="auto">
            <a:xfrm>
              <a:off x="2236788" y="3436938"/>
              <a:ext cx="98425" cy="700087"/>
            </a:xfrm>
            <a:custGeom>
              <a:avLst/>
              <a:gdLst>
                <a:gd name="T0" fmla="*/ 0 w 275"/>
                <a:gd name="T1" fmla="*/ 0 h 1943"/>
                <a:gd name="T2" fmla="*/ 274 w 275"/>
                <a:gd name="T3" fmla="*/ 0 h 1943"/>
                <a:gd name="T4" fmla="*/ 274 w 275"/>
                <a:gd name="T5" fmla="*/ 1942 h 1943"/>
                <a:gd name="T6" fmla="*/ 0 w 275"/>
                <a:gd name="T7" fmla="*/ 1942 h 1943"/>
                <a:gd name="T8" fmla="*/ 0 w 275"/>
                <a:gd name="T9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943">
                  <a:moveTo>
                    <a:pt x="0" y="0"/>
                  </a:moveTo>
                  <a:lnTo>
                    <a:pt x="274" y="0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3" name="Freeform 5"/>
            <p:cNvSpPr>
              <a:spLocks noChangeArrowheads="1"/>
            </p:cNvSpPr>
            <p:nvPr/>
          </p:nvSpPr>
          <p:spPr bwMode="auto">
            <a:xfrm>
              <a:off x="2454275" y="3422650"/>
              <a:ext cx="617538" cy="728663"/>
            </a:xfrm>
            <a:custGeom>
              <a:avLst/>
              <a:gdLst>
                <a:gd name="T0" fmla="*/ 1393 w 1717"/>
                <a:gd name="T1" fmla="*/ 1948 h 2025"/>
                <a:gd name="T2" fmla="*/ 1208 w 1717"/>
                <a:gd name="T3" fmla="*/ 2003 h 2025"/>
                <a:gd name="T4" fmla="*/ 1009 w 1717"/>
                <a:gd name="T5" fmla="*/ 2024 h 2025"/>
                <a:gd name="T6" fmla="*/ 906 w 1717"/>
                <a:gd name="T7" fmla="*/ 2017 h 2025"/>
                <a:gd name="T8" fmla="*/ 714 w 1717"/>
                <a:gd name="T9" fmla="*/ 1983 h 2025"/>
                <a:gd name="T10" fmla="*/ 618 w 1717"/>
                <a:gd name="T11" fmla="*/ 1948 h 2025"/>
                <a:gd name="T12" fmla="*/ 446 w 1717"/>
                <a:gd name="T13" fmla="*/ 1852 h 2025"/>
                <a:gd name="T14" fmla="*/ 295 w 1717"/>
                <a:gd name="T15" fmla="*/ 1727 h 2025"/>
                <a:gd name="T16" fmla="*/ 234 w 1717"/>
                <a:gd name="T17" fmla="*/ 1659 h 2025"/>
                <a:gd name="T18" fmla="*/ 123 w 1717"/>
                <a:gd name="T19" fmla="*/ 1493 h 2025"/>
                <a:gd name="T20" fmla="*/ 82 w 1717"/>
                <a:gd name="T21" fmla="*/ 1404 h 2025"/>
                <a:gd name="T22" fmla="*/ 21 w 1717"/>
                <a:gd name="T23" fmla="*/ 1218 h 2025"/>
                <a:gd name="T24" fmla="*/ 0 w 1717"/>
                <a:gd name="T25" fmla="*/ 1012 h 2025"/>
                <a:gd name="T26" fmla="*/ 7 w 1717"/>
                <a:gd name="T27" fmla="*/ 909 h 2025"/>
                <a:gd name="T28" fmla="*/ 48 w 1717"/>
                <a:gd name="T29" fmla="*/ 710 h 2025"/>
                <a:gd name="T30" fmla="*/ 82 w 1717"/>
                <a:gd name="T31" fmla="*/ 620 h 2025"/>
                <a:gd name="T32" fmla="*/ 179 w 1717"/>
                <a:gd name="T33" fmla="*/ 448 h 2025"/>
                <a:gd name="T34" fmla="*/ 295 w 1717"/>
                <a:gd name="T35" fmla="*/ 297 h 2025"/>
                <a:gd name="T36" fmla="*/ 371 w 1717"/>
                <a:gd name="T37" fmla="*/ 227 h 2025"/>
                <a:gd name="T38" fmla="*/ 529 w 1717"/>
                <a:gd name="T39" fmla="*/ 125 h 2025"/>
                <a:gd name="T40" fmla="*/ 618 w 1717"/>
                <a:gd name="T41" fmla="*/ 76 h 2025"/>
                <a:gd name="T42" fmla="*/ 810 w 1717"/>
                <a:gd name="T43" fmla="*/ 21 h 2025"/>
                <a:gd name="T44" fmla="*/ 1009 w 1717"/>
                <a:gd name="T45" fmla="*/ 0 h 2025"/>
                <a:gd name="T46" fmla="*/ 1112 w 1717"/>
                <a:gd name="T47" fmla="*/ 7 h 2025"/>
                <a:gd name="T48" fmla="*/ 1305 w 1717"/>
                <a:gd name="T49" fmla="*/ 41 h 2025"/>
                <a:gd name="T50" fmla="*/ 1400 w 1717"/>
                <a:gd name="T51" fmla="*/ 76 h 2025"/>
                <a:gd name="T52" fmla="*/ 1565 w 1717"/>
                <a:gd name="T53" fmla="*/ 166 h 2025"/>
                <a:gd name="T54" fmla="*/ 1716 w 1717"/>
                <a:gd name="T55" fmla="*/ 290 h 2025"/>
                <a:gd name="T56" fmla="*/ 1524 w 1717"/>
                <a:gd name="T57" fmla="*/ 483 h 2025"/>
                <a:gd name="T58" fmla="*/ 1414 w 1717"/>
                <a:gd name="T59" fmla="*/ 393 h 2025"/>
                <a:gd name="T60" fmla="*/ 1291 w 1717"/>
                <a:gd name="T61" fmla="*/ 331 h 2025"/>
                <a:gd name="T62" fmla="*/ 1229 w 1717"/>
                <a:gd name="T63" fmla="*/ 304 h 2025"/>
                <a:gd name="T64" fmla="*/ 1084 w 1717"/>
                <a:gd name="T65" fmla="*/ 276 h 2025"/>
                <a:gd name="T66" fmla="*/ 1009 w 1717"/>
                <a:gd name="T67" fmla="*/ 276 h 2025"/>
                <a:gd name="T68" fmla="*/ 865 w 1717"/>
                <a:gd name="T69" fmla="*/ 290 h 2025"/>
                <a:gd name="T70" fmla="*/ 728 w 1717"/>
                <a:gd name="T71" fmla="*/ 331 h 2025"/>
                <a:gd name="T72" fmla="*/ 660 w 1717"/>
                <a:gd name="T73" fmla="*/ 365 h 2025"/>
                <a:gd name="T74" fmla="*/ 543 w 1717"/>
                <a:gd name="T75" fmla="*/ 441 h 2025"/>
                <a:gd name="T76" fmla="*/ 487 w 1717"/>
                <a:gd name="T77" fmla="*/ 490 h 2025"/>
                <a:gd name="T78" fmla="*/ 398 w 1717"/>
                <a:gd name="T79" fmla="*/ 599 h 2025"/>
                <a:gd name="T80" fmla="*/ 330 w 1717"/>
                <a:gd name="T81" fmla="*/ 723 h 2025"/>
                <a:gd name="T82" fmla="*/ 309 w 1717"/>
                <a:gd name="T83" fmla="*/ 792 h 2025"/>
                <a:gd name="T84" fmla="*/ 281 w 1717"/>
                <a:gd name="T85" fmla="*/ 937 h 2025"/>
                <a:gd name="T86" fmla="*/ 275 w 1717"/>
                <a:gd name="T87" fmla="*/ 1012 h 2025"/>
                <a:gd name="T88" fmla="*/ 288 w 1717"/>
                <a:gd name="T89" fmla="*/ 1163 h 2025"/>
                <a:gd name="T90" fmla="*/ 330 w 1717"/>
                <a:gd name="T91" fmla="*/ 1301 h 2025"/>
                <a:gd name="T92" fmla="*/ 364 w 1717"/>
                <a:gd name="T93" fmla="*/ 1362 h 2025"/>
                <a:gd name="T94" fmla="*/ 439 w 1717"/>
                <a:gd name="T95" fmla="*/ 1480 h 2025"/>
                <a:gd name="T96" fmla="*/ 487 w 1717"/>
                <a:gd name="T97" fmla="*/ 1535 h 2025"/>
                <a:gd name="T98" fmla="*/ 597 w 1717"/>
                <a:gd name="T99" fmla="*/ 1625 h 2025"/>
                <a:gd name="T100" fmla="*/ 728 w 1717"/>
                <a:gd name="T101" fmla="*/ 1693 h 2025"/>
                <a:gd name="T102" fmla="*/ 796 w 1717"/>
                <a:gd name="T103" fmla="*/ 1720 h 2025"/>
                <a:gd name="T104" fmla="*/ 940 w 1717"/>
                <a:gd name="T105" fmla="*/ 1748 h 2025"/>
                <a:gd name="T106" fmla="*/ 1009 w 1717"/>
                <a:gd name="T107" fmla="*/ 1748 h 2025"/>
                <a:gd name="T108" fmla="*/ 1161 w 1717"/>
                <a:gd name="T109" fmla="*/ 1734 h 2025"/>
                <a:gd name="T110" fmla="*/ 1291 w 1717"/>
                <a:gd name="T111" fmla="*/ 1693 h 2025"/>
                <a:gd name="T112" fmla="*/ 1359 w 1717"/>
                <a:gd name="T113" fmla="*/ 1666 h 2025"/>
                <a:gd name="T114" fmla="*/ 1469 w 1717"/>
                <a:gd name="T115" fmla="*/ 1590 h 2025"/>
                <a:gd name="T116" fmla="*/ 1716 w 1717"/>
                <a:gd name="T117" fmla="*/ 1734 h 2025"/>
                <a:gd name="T118" fmla="*/ 1641 w 1717"/>
                <a:gd name="T119" fmla="*/ 1804 h 2025"/>
                <a:gd name="T120" fmla="*/ 1483 w 1717"/>
                <a:gd name="T121" fmla="*/ 1906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7" h="2025">
                  <a:moveTo>
                    <a:pt x="1393" y="1948"/>
                  </a:moveTo>
                  <a:lnTo>
                    <a:pt x="1393" y="1948"/>
                  </a:lnTo>
                  <a:lnTo>
                    <a:pt x="1305" y="1983"/>
                  </a:lnTo>
                  <a:lnTo>
                    <a:pt x="1208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71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9" y="1576"/>
                  </a:lnTo>
                  <a:lnTo>
                    <a:pt x="123" y="1493"/>
                  </a:lnTo>
                  <a:lnTo>
                    <a:pt x="82" y="1404"/>
                  </a:lnTo>
                  <a:lnTo>
                    <a:pt x="82" y="1404"/>
                  </a:lnTo>
                  <a:lnTo>
                    <a:pt x="48" y="1314"/>
                  </a:lnTo>
                  <a:lnTo>
                    <a:pt x="21" y="1218"/>
                  </a:lnTo>
                  <a:lnTo>
                    <a:pt x="7" y="1115"/>
                  </a:lnTo>
                  <a:lnTo>
                    <a:pt x="0" y="1012"/>
                  </a:lnTo>
                  <a:lnTo>
                    <a:pt x="0" y="1012"/>
                  </a:lnTo>
                  <a:lnTo>
                    <a:pt x="7" y="909"/>
                  </a:lnTo>
                  <a:lnTo>
                    <a:pt x="21" y="806"/>
                  </a:lnTo>
                  <a:lnTo>
                    <a:pt x="48" y="710"/>
                  </a:lnTo>
                  <a:lnTo>
                    <a:pt x="82" y="620"/>
                  </a:lnTo>
                  <a:lnTo>
                    <a:pt x="82" y="620"/>
                  </a:lnTo>
                  <a:lnTo>
                    <a:pt x="123" y="531"/>
                  </a:lnTo>
                  <a:lnTo>
                    <a:pt x="179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1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05" y="41"/>
                  </a:lnTo>
                  <a:lnTo>
                    <a:pt x="1400" y="76"/>
                  </a:lnTo>
                  <a:lnTo>
                    <a:pt x="1400" y="76"/>
                  </a:lnTo>
                  <a:lnTo>
                    <a:pt x="1483" y="118"/>
                  </a:lnTo>
                  <a:lnTo>
                    <a:pt x="1565" y="166"/>
                  </a:lnTo>
                  <a:lnTo>
                    <a:pt x="1641" y="220"/>
                  </a:lnTo>
                  <a:lnTo>
                    <a:pt x="1716" y="290"/>
                  </a:lnTo>
                  <a:lnTo>
                    <a:pt x="1524" y="483"/>
                  </a:lnTo>
                  <a:lnTo>
                    <a:pt x="1524" y="483"/>
                  </a:lnTo>
                  <a:lnTo>
                    <a:pt x="1469" y="434"/>
                  </a:lnTo>
                  <a:lnTo>
                    <a:pt x="1414" y="393"/>
                  </a:lnTo>
                  <a:lnTo>
                    <a:pt x="1359" y="358"/>
                  </a:lnTo>
                  <a:lnTo>
                    <a:pt x="1291" y="331"/>
                  </a:lnTo>
                  <a:lnTo>
                    <a:pt x="1291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4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40" y="276"/>
                  </a:lnTo>
                  <a:lnTo>
                    <a:pt x="865" y="290"/>
                  </a:lnTo>
                  <a:lnTo>
                    <a:pt x="796" y="304"/>
                  </a:lnTo>
                  <a:lnTo>
                    <a:pt x="728" y="331"/>
                  </a:lnTo>
                  <a:lnTo>
                    <a:pt x="728" y="331"/>
                  </a:lnTo>
                  <a:lnTo>
                    <a:pt x="660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39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30" y="723"/>
                  </a:lnTo>
                  <a:lnTo>
                    <a:pt x="330" y="723"/>
                  </a:lnTo>
                  <a:lnTo>
                    <a:pt x="309" y="792"/>
                  </a:lnTo>
                  <a:lnTo>
                    <a:pt x="288" y="861"/>
                  </a:lnTo>
                  <a:lnTo>
                    <a:pt x="281" y="937"/>
                  </a:lnTo>
                  <a:lnTo>
                    <a:pt x="275" y="1012"/>
                  </a:lnTo>
                  <a:lnTo>
                    <a:pt x="275" y="1012"/>
                  </a:lnTo>
                  <a:lnTo>
                    <a:pt x="281" y="1087"/>
                  </a:lnTo>
                  <a:lnTo>
                    <a:pt x="288" y="1163"/>
                  </a:lnTo>
                  <a:lnTo>
                    <a:pt x="309" y="1232"/>
                  </a:lnTo>
                  <a:lnTo>
                    <a:pt x="330" y="1301"/>
                  </a:lnTo>
                  <a:lnTo>
                    <a:pt x="330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39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60" y="1666"/>
                  </a:lnTo>
                  <a:lnTo>
                    <a:pt x="728" y="1693"/>
                  </a:lnTo>
                  <a:lnTo>
                    <a:pt x="728" y="1693"/>
                  </a:lnTo>
                  <a:lnTo>
                    <a:pt x="796" y="1720"/>
                  </a:lnTo>
                  <a:lnTo>
                    <a:pt x="865" y="1734"/>
                  </a:lnTo>
                  <a:lnTo>
                    <a:pt x="940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4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1" y="1693"/>
                  </a:lnTo>
                  <a:lnTo>
                    <a:pt x="1291" y="1693"/>
                  </a:lnTo>
                  <a:lnTo>
                    <a:pt x="1359" y="1666"/>
                  </a:lnTo>
                  <a:lnTo>
                    <a:pt x="1414" y="1631"/>
                  </a:lnTo>
                  <a:lnTo>
                    <a:pt x="1469" y="1590"/>
                  </a:lnTo>
                  <a:lnTo>
                    <a:pt x="1524" y="1541"/>
                  </a:lnTo>
                  <a:lnTo>
                    <a:pt x="1716" y="1734"/>
                  </a:lnTo>
                  <a:lnTo>
                    <a:pt x="1716" y="1734"/>
                  </a:lnTo>
                  <a:lnTo>
                    <a:pt x="1641" y="1804"/>
                  </a:lnTo>
                  <a:lnTo>
                    <a:pt x="1565" y="1858"/>
                  </a:lnTo>
                  <a:lnTo>
                    <a:pt x="1483" y="1906"/>
                  </a:lnTo>
                  <a:lnTo>
                    <a:pt x="1393" y="19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4" name="Freeform 6"/>
            <p:cNvSpPr>
              <a:spLocks noChangeArrowheads="1"/>
            </p:cNvSpPr>
            <p:nvPr/>
          </p:nvSpPr>
          <p:spPr bwMode="auto">
            <a:xfrm>
              <a:off x="3176588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68 w 1388"/>
                <a:gd name="T5" fmla="*/ 276 h 1943"/>
                <a:gd name="T6" fmla="*/ 268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68 w 1388"/>
                <a:gd name="T13" fmla="*/ 1108 h 1943"/>
                <a:gd name="T14" fmla="*/ 268 w 1388"/>
                <a:gd name="T15" fmla="*/ 1666 h 1943"/>
                <a:gd name="T16" fmla="*/ 1387 w 1388"/>
                <a:gd name="T17" fmla="*/ 1666 h 1943"/>
                <a:gd name="T18" fmla="*/ 1387 w 1388"/>
                <a:gd name="T19" fmla="*/ 1942 h 1943"/>
                <a:gd name="T20" fmla="*/ 0 w 1388"/>
                <a:gd name="T21" fmla="*/ 1942 h 1943"/>
                <a:gd name="T22" fmla="*/ 0 w 1388"/>
                <a:gd name="T23" fmla="*/ 0 h 1943"/>
                <a:gd name="T24" fmla="*/ 1387 w 1388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68" y="276"/>
                  </a:lnTo>
                  <a:lnTo>
                    <a:pt x="268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68" y="1108"/>
                  </a:lnTo>
                  <a:lnTo>
                    <a:pt x="268" y="1666"/>
                  </a:lnTo>
                  <a:lnTo>
                    <a:pt x="1387" y="1666"/>
                  </a:lnTo>
                  <a:lnTo>
                    <a:pt x="1387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5" name="Freeform 7"/>
            <p:cNvSpPr>
              <a:spLocks noChangeArrowheads="1"/>
            </p:cNvSpPr>
            <p:nvPr/>
          </p:nvSpPr>
          <p:spPr bwMode="auto">
            <a:xfrm>
              <a:off x="400208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9 w 2020"/>
                <a:gd name="T9" fmla="*/ 125 h 2025"/>
                <a:gd name="T10" fmla="*/ 708 w 2020"/>
                <a:gd name="T11" fmla="*/ 41 h 2025"/>
                <a:gd name="T12" fmla="*/ 1010 w 2020"/>
                <a:gd name="T13" fmla="*/ 0 h 2025"/>
                <a:gd name="T14" fmla="*/ 1215 w 2020"/>
                <a:gd name="T15" fmla="*/ 21 h 2025"/>
                <a:gd name="T16" fmla="*/ 1401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4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895 w 2020"/>
                <a:gd name="T31" fmla="*/ 1493 h 2025"/>
                <a:gd name="T32" fmla="*/ 1723 w 2020"/>
                <a:gd name="T33" fmla="*/ 1727 h 2025"/>
                <a:gd name="T34" fmla="*/ 1572 w 2020"/>
                <a:gd name="T35" fmla="*/ 1852 h 2025"/>
                <a:gd name="T36" fmla="*/ 1401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1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9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90 w 2020"/>
                <a:gd name="T65" fmla="*/ 1720 h 2025"/>
                <a:gd name="T66" fmla="*/ 1010 w 2020"/>
                <a:gd name="T67" fmla="*/ 1748 h 2025"/>
                <a:gd name="T68" fmla="*/ 1161 w 2020"/>
                <a:gd name="T69" fmla="*/ 1734 h 2025"/>
                <a:gd name="T70" fmla="*/ 1298 w 2020"/>
                <a:gd name="T71" fmla="*/ 1693 h 2025"/>
                <a:gd name="T72" fmla="*/ 1477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0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55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8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1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64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08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10" y="0"/>
                  </a:lnTo>
                  <a:lnTo>
                    <a:pt x="1010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2" y="41"/>
                  </a:lnTo>
                  <a:lnTo>
                    <a:pt x="1401" y="76"/>
                  </a:lnTo>
                  <a:lnTo>
                    <a:pt x="1401" y="76"/>
                  </a:lnTo>
                  <a:lnTo>
                    <a:pt x="1490" y="125"/>
                  </a:lnTo>
                  <a:lnTo>
                    <a:pt x="1572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895" y="531"/>
                  </a:lnTo>
                  <a:lnTo>
                    <a:pt x="1944" y="620"/>
                  </a:lnTo>
                  <a:lnTo>
                    <a:pt x="1944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2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2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4" y="1404"/>
                  </a:lnTo>
                  <a:lnTo>
                    <a:pt x="1944" y="1404"/>
                  </a:lnTo>
                  <a:lnTo>
                    <a:pt x="1895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2" y="1852"/>
                  </a:lnTo>
                  <a:lnTo>
                    <a:pt x="1490" y="1899"/>
                  </a:lnTo>
                  <a:lnTo>
                    <a:pt x="1401" y="1948"/>
                  </a:lnTo>
                  <a:lnTo>
                    <a:pt x="1401" y="1948"/>
                  </a:lnTo>
                  <a:lnTo>
                    <a:pt x="1312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10" y="2024"/>
                  </a:lnTo>
                  <a:lnTo>
                    <a:pt x="1010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08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64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1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9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90" y="1720"/>
                  </a:lnTo>
                  <a:lnTo>
                    <a:pt x="866" y="1734"/>
                  </a:lnTo>
                  <a:lnTo>
                    <a:pt x="934" y="1748"/>
                  </a:lnTo>
                  <a:lnTo>
                    <a:pt x="1010" y="1748"/>
                  </a:lnTo>
                  <a:lnTo>
                    <a:pt x="1010" y="1748"/>
                  </a:lnTo>
                  <a:lnTo>
                    <a:pt x="1085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8" y="1693"/>
                  </a:lnTo>
                  <a:lnTo>
                    <a:pt x="1298" y="1693"/>
                  </a:lnTo>
                  <a:lnTo>
                    <a:pt x="1360" y="1666"/>
                  </a:lnTo>
                  <a:lnTo>
                    <a:pt x="1421" y="1625"/>
                  </a:lnTo>
                  <a:lnTo>
                    <a:pt x="1477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1" y="1425"/>
                  </a:lnTo>
                  <a:lnTo>
                    <a:pt x="1655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0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0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55" y="662"/>
                  </a:lnTo>
                  <a:lnTo>
                    <a:pt x="1621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77" y="441"/>
                  </a:lnTo>
                  <a:lnTo>
                    <a:pt x="1421" y="399"/>
                  </a:lnTo>
                  <a:lnTo>
                    <a:pt x="1360" y="365"/>
                  </a:lnTo>
                  <a:lnTo>
                    <a:pt x="1298" y="331"/>
                  </a:lnTo>
                  <a:lnTo>
                    <a:pt x="1298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5" y="276"/>
                  </a:lnTo>
                  <a:lnTo>
                    <a:pt x="1010" y="276"/>
                  </a:lnTo>
                  <a:lnTo>
                    <a:pt x="1010" y="276"/>
                  </a:lnTo>
                  <a:lnTo>
                    <a:pt x="934" y="276"/>
                  </a:lnTo>
                  <a:lnTo>
                    <a:pt x="866" y="290"/>
                  </a:lnTo>
                  <a:lnTo>
                    <a:pt x="790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9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6" name="Freeform 8"/>
            <p:cNvSpPr>
              <a:spLocks noChangeArrowheads="1"/>
            </p:cNvSpPr>
            <p:nvPr/>
          </p:nvSpPr>
          <p:spPr bwMode="auto">
            <a:xfrm>
              <a:off x="4849813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75 w 1387"/>
                <a:gd name="T5" fmla="*/ 276 h 1943"/>
                <a:gd name="T6" fmla="*/ 275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75 w 1387"/>
                <a:gd name="T13" fmla="*/ 1108 h 1943"/>
                <a:gd name="T14" fmla="*/ 275 w 1387"/>
                <a:gd name="T15" fmla="*/ 1942 h 1943"/>
                <a:gd name="T16" fmla="*/ 0 w 1387"/>
                <a:gd name="T17" fmla="*/ 1942 h 1943"/>
                <a:gd name="T18" fmla="*/ 0 w 1387"/>
                <a:gd name="T19" fmla="*/ 0 h 1943"/>
                <a:gd name="T20" fmla="*/ 1386 w 1387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7" name="Freeform 9"/>
            <p:cNvSpPr>
              <a:spLocks noChangeArrowheads="1"/>
            </p:cNvSpPr>
            <p:nvPr/>
          </p:nvSpPr>
          <p:spPr bwMode="auto">
            <a:xfrm>
              <a:off x="5637213" y="3436938"/>
              <a:ext cx="606425" cy="700087"/>
            </a:xfrm>
            <a:custGeom>
              <a:avLst/>
              <a:gdLst>
                <a:gd name="T0" fmla="*/ 1682 w 1683"/>
                <a:gd name="T1" fmla="*/ 0 h 1943"/>
                <a:gd name="T2" fmla="*/ 1682 w 1683"/>
                <a:gd name="T3" fmla="*/ 276 h 1943"/>
                <a:gd name="T4" fmla="*/ 976 w 1683"/>
                <a:gd name="T5" fmla="*/ 276 h 1943"/>
                <a:gd name="T6" fmla="*/ 976 w 1683"/>
                <a:gd name="T7" fmla="*/ 1942 h 1943"/>
                <a:gd name="T8" fmla="*/ 708 w 1683"/>
                <a:gd name="T9" fmla="*/ 1942 h 1943"/>
                <a:gd name="T10" fmla="*/ 708 w 1683"/>
                <a:gd name="T11" fmla="*/ 276 h 1943"/>
                <a:gd name="T12" fmla="*/ 0 w 1683"/>
                <a:gd name="T13" fmla="*/ 276 h 1943"/>
                <a:gd name="T14" fmla="*/ 0 w 1683"/>
                <a:gd name="T15" fmla="*/ 0 h 1943"/>
                <a:gd name="T16" fmla="*/ 1682 w 1683"/>
                <a:gd name="T17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3" h="1943">
                  <a:moveTo>
                    <a:pt x="1682" y="0"/>
                  </a:moveTo>
                  <a:lnTo>
                    <a:pt x="1682" y="276"/>
                  </a:lnTo>
                  <a:lnTo>
                    <a:pt x="976" y="276"/>
                  </a:lnTo>
                  <a:lnTo>
                    <a:pt x="976" y="1942"/>
                  </a:lnTo>
                  <a:lnTo>
                    <a:pt x="708" y="1942"/>
                  </a:lnTo>
                  <a:lnTo>
                    <a:pt x="708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168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8" name="Freeform 10"/>
            <p:cNvSpPr>
              <a:spLocks noChangeArrowheads="1"/>
            </p:cNvSpPr>
            <p:nvPr/>
          </p:nvSpPr>
          <p:spPr bwMode="auto">
            <a:xfrm>
              <a:off x="6337300" y="3436938"/>
              <a:ext cx="584200" cy="700087"/>
            </a:xfrm>
            <a:custGeom>
              <a:avLst/>
              <a:gdLst>
                <a:gd name="T0" fmla="*/ 1352 w 1621"/>
                <a:gd name="T1" fmla="*/ 1108 h 1943"/>
                <a:gd name="T2" fmla="*/ 274 w 1621"/>
                <a:gd name="T3" fmla="*/ 1108 h 1943"/>
                <a:gd name="T4" fmla="*/ 274 w 1621"/>
                <a:gd name="T5" fmla="*/ 1942 h 1943"/>
                <a:gd name="T6" fmla="*/ 0 w 1621"/>
                <a:gd name="T7" fmla="*/ 1942 h 1943"/>
                <a:gd name="T8" fmla="*/ 0 w 1621"/>
                <a:gd name="T9" fmla="*/ 0 h 1943"/>
                <a:gd name="T10" fmla="*/ 274 w 1621"/>
                <a:gd name="T11" fmla="*/ 0 h 1943"/>
                <a:gd name="T12" fmla="*/ 274 w 1621"/>
                <a:gd name="T13" fmla="*/ 834 h 1943"/>
                <a:gd name="T14" fmla="*/ 1352 w 1621"/>
                <a:gd name="T15" fmla="*/ 834 h 1943"/>
                <a:gd name="T16" fmla="*/ 1352 w 1621"/>
                <a:gd name="T17" fmla="*/ 0 h 1943"/>
                <a:gd name="T18" fmla="*/ 1620 w 1621"/>
                <a:gd name="T19" fmla="*/ 0 h 1943"/>
                <a:gd name="T20" fmla="*/ 1620 w 1621"/>
                <a:gd name="T21" fmla="*/ 1942 h 1943"/>
                <a:gd name="T22" fmla="*/ 1352 w 1621"/>
                <a:gd name="T23" fmla="*/ 1942 h 1943"/>
                <a:gd name="T24" fmla="*/ 1352 w 1621"/>
                <a:gd name="T25" fmla="*/ 1108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1" h="1943">
                  <a:moveTo>
                    <a:pt x="1352" y="1108"/>
                  </a:moveTo>
                  <a:lnTo>
                    <a:pt x="274" y="1108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274" y="0"/>
                  </a:lnTo>
                  <a:lnTo>
                    <a:pt x="274" y="834"/>
                  </a:lnTo>
                  <a:lnTo>
                    <a:pt x="1352" y="834"/>
                  </a:lnTo>
                  <a:lnTo>
                    <a:pt x="1352" y="0"/>
                  </a:lnTo>
                  <a:lnTo>
                    <a:pt x="1620" y="0"/>
                  </a:lnTo>
                  <a:lnTo>
                    <a:pt x="1620" y="1942"/>
                  </a:lnTo>
                  <a:lnTo>
                    <a:pt x="1352" y="1942"/>
                  </a:lnTo>
                  <a:lnTo>
                    <a:pt x="1352" y="11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9" name="Freeform 11"/>
            <p:cNvSpPr>
              <a:spLocks noChangeArrowheads="1"/>
            </p:cNvSpPr>
            <p:nvPr/>
          </p:nvSpPr>
          <p:spPr bwMode="auto">
            <a:xfrm>
              <a:off x="7088188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67 w 1387"/>
                <a:gd name="T5" fmla="*/ 276 h 1943"/>
                <a:gd name="T6" fmla="*/ 267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67 w 1387"/>
                <a:gd name="T13" fmla="*/ 1108 h 1943"/>
                <a:gd name="T14" fmla="*/ 267 w 1387"/>
                <a:gd name="T15" fmla="*/ 1666 h 1943"/>
                <a:gd name="T16" fmla="*/ 1386 w 1387"/>
                <a:gd name="T17" fmla="*/ 1666 h 1943"/>
                <a:gd name="T18" fmla="*/ 1386 w 1387"/>
                <a:gd name="T19" fmla="*/ 1942 h 1943"/>
                <a:gd name="T20" fmla="*/ 0 w 1387"/>
                <a:gd name="T21" fmla="*/ 1942 h 1943"/>
                <a:gd name="T22" fmla="*/ 0 w 1387"/>
                <a:gd name="T23" fmla="*/ 0 h 1943"/>
                <a:gd name="T24" fmla="*/ 1386 w 1387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67" y="276"/>
                  </a:lnTo>
                  <a:lnTo>
                    <a:pt x="267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67" y="1108"/>
                  </a:lnTo>
                  <a:lnTo>
                    <a:pt x="267" y="1666"/>
                  </a:lnTo>
                  <a:lnTo>
                    <a:pt x="1386" y="1666"/>
                  </a:lnTo>
                  <a:lnTo>
                    <a:pt x="1386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7900988" y="3409950"/>
              <a:ext cx="647700" cy="754063"/>
            </a:xfrm>
            <a:custGeom>
              <a:avLst/>
              <a:gdLst>
                <a:gd name="T0" fmla="*/ 1483 w 1800"/>
                <a:gd name="T1" fmla="*/ 1596 h 2093"/>
                <a:gd name="T2" fmla="*/ 1311 w 1800"/>
                <a:gd name="T3" fmla="*/ 1700 h 2093"/>
                <a:gd name="T4" fmla="*/ 1181 w 1800"/>
                <a:gd name="T5" fmla="*/ 1741 h 2093"/>
                <a:gd name="T6" fmla="*/ 1044 w 1800"/>
                <a:gd name="T7" fmla="*/ 1748 h 2093"/>
                <a:gd name="T8" fmla="*/ 837 w 1800"/>
                <a:gd name="T9" fmla="*/ 1720 h 2093"/>
                <a:gd name="T10" fmla="*/ 707 w 1800"/>
                <a:gd name="T11" fmla="*/ 1665 h 2093"/>
                <a:gd name="T12" fmla="*/ 549 w 1800"/>
                <a:gd name="T13" fmla="*/ 1548 h 2093"/>
                <a:gd name="T14" fmla="*/ 460 w 1800"/>
                <a:gd name="T15" fmla="*/ 1438 h 2093"/>
                <a:gd name="T16" fmla="*/ 398 w 1800"/>
                <a:gd name="T17" fmla="*/ 1321 h 2093"/>
                <a:gd name="T18" fmla="*/ 343 w 1800"/>
                <a:gd name="T19" fmla="*/ 1114 h 2093"/>
                <a:gd name="T20" fmla="*/ 343 w 1800"/>
                <a:gd name="T21" fmla="*/ 978 h 2093"/>
                <a:gd name="T22" fmla="*/ 398 w 1800"/>
                <a:gd name="T23" fmla="*/ 771 h 2093"/>
                <a:gd name="T24" fmla="*/ 460 w 1800"/>
                <a:gd name="T25" fmla="*/ 654 h 2093"/>
                <a:gd name="T26" fmla="*/ 549 w 1800"/>
                <a:gd name="T27" fmla="*/ 551 h 2093"/>
                <a:gd name="T28" fmla="*/ 707 w 1800"/>
                <a:gd name="T29" fmla="*/ 427 h 2093"/>
                <a:gd name="T30" fmla="*/ 837 w 1800"/>
                <a:gd name="T31" fmla="*/ 372 h 2093"/>
                <a:gd name="T32" fmla="*/ 1044 w 1800"/>
                <a:gd name="T33" fmla="*/ 344 h 2093"/>
                <a:gd name="T34" fmla="*/ 1181 w 1800"/>
                <a:gd name="T35" fmla="*/ 351 h 2093"/>
                <a:gd name="T36" fmla="*/ 1311 w 1800"/>
                <a:gd name="T37" fmla="*/ 392 h 2093"/>
                <a:gd name="T38" fmla="*/ 1483 w 1800"/>
                <a:gd name="T39" fmla="*/ 496 h 2093"/>
                <a:gd name="T40" fmla="*/ 1799 w 1800"/>
                <a:gd name="T41" fmla="*/ 317 h 2093"/>
                <a:gd name="T42" fmla="*/ 1696 w 1800"/>
                <a:gd name="T43" fmla="*/ 227 h 2093"/>
                <a:gd name="T44" fmla="*/ 1441 w 1800"/>
                <a:gd name="T45" fmla="*/ 75 h 2093"/>
                <a:gd name="T46" fmla="*/ 1249 w 1800"/>
                <a:gd name="T47" fmla="*/ 21 h 2093"/>
                <a:gd name="T48" fmla="*/ 1044 w 1800"/>
                <a:gd name="T49" fmla="*/ 0 h 2093"/>
                <a:gd name="T50" fmla="*/ 735 w 1800"/>
                <a:gd name="T51" fmla="*/ 48 h 2093"/>
                <a:gd name="T52" fmla="*/ 542 w 1800"/>
                <a:gd name="T53" fmla="*/ 124 h 2093"/>
                <a:gd name="T54" fmla="*/ 309 w 1800"/>
                <a:gd name="T55" fmla="*/ 303 h 2093"/>
                <a:gd name="T56" fmla="*/ 178 w 1800"/>
                <a:gd name="T57" fmla="*/ 461 h 2093"/>
                <a:gd name="T58" fmla="*/ 82 w 1800"/>
                <a:gd name="T59" fmla="*/ 640 h 2093"/>
                <a:gd name="T60" fmla="*/ 6 w 1800"/>
                <a:gd name="T61" fmla="*/ 943 h 2093"/>
                <a:gd name="T62" fmla="*/ 6 w 1800"/>
                <a:gd name="T63" fmla="*/ 1156 h 2093"/>
                <a:gd name="T64" fmla="*/ 82 w 1800"/>
                <a:gd name="T65" fmla="*/ 1452 h 2093"/>
                <a:gd name="T66" fmla="*/ 178 w 1800"/>
                <a:gd name="T67" fmla="*/ 1631 h 2093"/>
                <a:gd name="T68" fmla="*/ 309 w 1800"/>
                <a:gd name="T69" fmla="*/ 1789 h 2093"/>
                <a:gd name="T70" fmla="*/ 542 w 1800"/>
                <a:gd name="T71" fmla="*/ 1968 h 2093"/>
                <a:gd name="T72" fmla="*/ 735 w 1800"/>
                <a:gd name="T73" fmla="*/ 2044 h 2093"/>
                <a:gd name="T74" fmla="*/ 1044 w 1800"/>
                <a:gd name="T75" fmla="*/ 2092 h 2093"/>
                <a:gd name="T76" fmla="*/ 1249 w 1800"/>
                <a:gd name="T77" fmla="*/ 2071 h 2093"/>
                <a:gd name="T78" fmla="*/ 1441 w 1800"/>
                <a:gd name="T79" fmla="*/ 2017 h 2093"/>
                <a:gd name="T80" fmla="*/ 1613 w 1800"/>
                <a:gd name="T81" fmla="*/ 1920 h 2093"/>
                <a:gd name="T82" fmla="*/ 1799 w 1800"/>
                <a:gd name="T83" fmla="*/ 1775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0" h="2093">
                  <a:moveTo>
                    <a:pt x="1531" y="1555"/>
                  </a:moveTo>
                  <a:lnTo>
                    <a:pt x="1531" y="1555"/>
                  </a:lnTo>
                  <a:lnTo>
                    <a:pt x="1483" y="1596"/>
                  </a:lnTo>
                  <a:lnTo>
                    <a:pt x="1428" y="1638"/>
                  </a:lnTo>
                  <a:lnTo>
                    <a:pt x="1373" y="1672"/>
                  </a:lnTo>
                  <a:lnTo>
                    <a:pt x="1311" y="1700"/>
                  </a:lnTo>
                  <a:lnTo>
                    <a:pt x="1311" y="1700"/>
                  </a:lnTo>
                  <a:lnTo>
                    <a:pt x="1249" y="1720"/>
                  </a:lnTo>
                  <a:lnTo>
                    <a:pt x="1181" y="1741"/>
                  </a:lnTo>
                  <a:lnTo>
                    <a:pt x="1112" y="1748"/>
                  </a:lnTo>
                  <a:lnTo>
                    <a:pt x="1044" y="1748"/>
                  </a:lnTo>
                  <a:lnTo>
                    <a:pt x="1044" y="1748"/>
                  </a:lnTo>
                  <a:lnTo>
                    <a:pt x="974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6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0" y="1252"/>
                  </a:lnTo>
                  <a:lnTo>
                    <a:pt x="356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6" y="902"/>
                  </a:lnTo>
                  <a:lnTo>
                    <a:pt x="370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6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69" y="399"/>
                  </a:lnTo>
                  <a:lnTo>
                    <a:pt x="769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4" y="344"/>
                  </a:lnTo>
                  <a:lnTo>
                    <a:pt x="1044" y="344"/>
                  </a:lnTo>
                  <a:lnTo>
                    <a:pt x="1044" y="344"/>
                  </a:lnTo>
                  <a:lnTo>
                    <a:pt x="1112" y="344"/>
                  </a:lnTo>
                  <a:lnTo>
                    <a:pt x="1181" y="351"/>
                  </a:lnTo>
                  <a:lnTo>
                    <a:pt x="1249" y="372"/>
                  </a:lnTo>
                  <a:lnTo>
                    <a:pt x="1311" y="392"/>
                  </a:lnTo>
                  <a:lnTo>
                    <a:pt x="1311" y="392"/>
                  </a:lnTo>
                  <a:lnTo>
                    <a:pt x="1373" y="420"/>
                  </a:lnTo>
                  <a:lnTo>
                    <a:pt x="1428" y="454"/>
                  </a:lnTo>
                  <a:lnTo>
                    <a:pt x="1483" y="496"/>
                  </a:lnTo>
                  <a:lnTo>
                    <a:pt x="1531" y="537"/>
                  </a:lnTo>
                  <a:lnTo>
                    <a:pt x="1558" y="565"/>
                  </a:lnTo>
                  <a:lnTo>
                    <a:pt x="1799" y="317"/>
                  </a:lnTo>
                  <a:lnTo>
                    <a:pt x="1771" y="296"/>
                  </a:lnTo>
                  <a:lnTo>
                    <a:pt x="1771" y="296"/>
                  </a:lnTo>
                  <a:lnTo>
                    <a:pt x="1696" y="227"/>
                  </a:lnTo>
                  <a:lnTo>
                    <a:pt x="1613" y="172"/>
                  </a:lnTo>
                  <a:lnTo>
                    <a:pt x="1531" y="124"/>
                  </a:lnTo>
                  <a:lnTo>
                    <a:pt x="1441" y="75"/>
                  </a:lnTo>
                  <a:lnTo>
                    <a:pt x="1441" y="75"/>
                  </a:lnTo>
                  <a:lnTo>
                    <a:pt x="1346" y="41"/>
                  </a:lnTo>
                  <a:lnTo>
                    <a:pt x="1249" y="21"/>
                  </a:lnTo>
                  <a:lnTo>
                    <a:pt x="1146" y="7"/>
                  </a:lnTo>
                  <a:lnTo>
                    <a:pt x="1044" y="0"/>
                  </a:lnTo>
                  <a:lnTo>
                    <a:pt x="1044" y="0"/>
                  </a:lnTo>
                  <a:lnTo>
                    <a:pt x="940" y="7"/>
                  </a:lnTo>
                  <a:lnTo>
                    <a:pt x="837" y="21"/>
                  </a:lnTo>
                  <a:lnTo>
                    <a:pt x="735" y="48"/>
                  </a:lnTo>
                  <a:lnTo>
                    <a:pt x="638" y="82"/>
                  </a:lnTo>
                  <a:lnTo>
                    <a:pt x="638" y="82"/>
                  </a:lnTo>
                  <a:lnTo>
                    <a:pt x="542" y="124"/>
                  </a:lnTo>
                  <a:lnTo>
                    <a:pt x="460" y="179"/>
                  </a:lnTo>
                  <a:lnTo>
                    <a:pt x="377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8" y="461"/>
                  </a:lnTo>
                  <a:lnTo>
                    <a:pt x="123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7" y="737"/>
                  </a:lnTo>
                  <a:lnTo>
                    <a:pt x="20" y="833"/>
                  </a:lnTo>
                  <a:lnTo>
                    <a:pt x="6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6" y="1156"/>
                  </a:lnTo>
                  <a:lnTo>
                    <a:pt x="20" y="1259"/>
                  </a:lnTo>
                  <a:lnTo>
                    <a:pt x="47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23" y="1548"/>
                  </a:lnTo>
                  <a:lnTo>
                    <a:pt x="178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77" y="1851"/>
                  </a:lnTo>
                  <a:lnTo>
                    <a:pt x="460" y="1913"/>
                  </a:lnTo>
                  <a:lnTo>
                    <a:pt x="542" y="1968"/>
                  </a:lnTo>
                  <a:lnTo>
                    <a:pt x="638" y="2010"/>
                  </a:lnTo>
                  <a:lnTo>
                    <a:pt x="638" y="2010"/>
                  </a:lnTo>
                  <a:lnTo>
                    <a:pt x="735" y="2044"/>
                  </a:lnTo>
                  <a:lnTo>
                    <a:pt x="837" y="2071"/>
                  </a:lnTo>
                  <a:lnTo>
                    <a:pt x="940" y="2085"/>
                  </a:lnTo>
                  <a:lnTo>
                    <a:pt x="1044" y="2092"/>
                  </a:lnTo>
                  <a:lnTo>
                    <a:pt x="1044" y="2092"/>
                  </a:lnTo>
                  <a:lnTo>
                    <a:pt x="1146" y="2085"/>
                  </a:lnTo>
                  <a:lnTo>
                    <a:pt x="1249" y="2071"/>
                  </a:lnTo>
                  <a:lnTo>
                    <a:pt x="1346" y="2051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531" y="1968"/>
                  </a:lnTo>
                  <a:lnTo>
                    <a:pt x="1613" y="1920"/>
                  </a:lnTo>
                  <a:lnTo>
                    <a:pt x="1696" y="1865"/>
                  </a:lnTo>
                  <a:lnTo>
                    <a:pt x="1771" y="1796"/>
                  </a:lnTo>
                  <a:lnTo>
                    <a:pt x="1799" y="1775"/>
                  </a:lnTo>
                  <a:lnTo>
                    <a:pt x="1558" y="1527"/>
                  </a:lnTo>
                  <a:lnTo>
                    <a:pt x="1531" y="15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1" name="Freeform 13"/>
            <p:cNvSpPr>
              <a:spLocks noChangeArrowheads="1"/>
            </p:cNvSpPr>
            <p:nvPr/>
          </p:nvSpPr>
          <p:spPr bwMode="auto">
            <a:xfrm>
              <a:off x="8615363" y="3425825"/>
              <a:ext cx="633412" cy="723900"/>
            </a:xfrm>
            <a:custGeom>
              <a:avLst/>
              <a:gdLst>
                <a:gd name="T0" fmla="*/ 0 w 1758"/>
                <a:gd name="T1" fmla="*/ 0 h 2011"/>
                <a:gd name="T2" fmla="*/ 0 w 1758"/>
                <a:gd name="T3" fmla="*/ 345 h 2011"/>
                <a:gd name="T4" fmla="*/ 714 w 1758"/>
                <a:gd name="T5" fmla="*/ 345 h 2011"/>
                <a:gd name="T6" fmla="*/ 714 w 1758"/>
                <a:gd name="T7" fmla="*/ 2010 h 2011"/>
                <a:gd name="T8" fmla="*/ 1051 w 1758"/>
                <a:gd name="T9" fmla="*/ 2010 h 2011"/>
                <a:gd name="T10" fmla="*/ 1051 w 1758"/>
                <a:gd name="T11" fmla="*/ 345 h 2011"/>
                <a:gd name="T12" fmla="*/ 1757 w 1758"/>
                <a:gd name="T13" fmla="*/ 345 h 2011"/>
                <a:gd name="T14" fmla="*/ 1757 w 1758"/>
                <a:gd name="T15" fmla="*/ 0 h 2011"/>
                <a:gd name="T16" fmla="*/ 0 w 1758"/>
                <a:gd name="T17" fmla="*/ 0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8" h="2011">
                  <a:moveTo>
                    <a:pt x="0" y="0"/>
                  </a:moveTo>
                  <a:lnTo>
                    <a:pt x="0" y="345"/>
                  </a:lnTo>
                  <a:lnTo>
                    <a:pt x="714" y="345"/>
                  </a:lnTo>
                  <a:lnTo>
                    <a:pt x="714" y="2010"/>
                  </a:lnTo>
                  <a:lnTo>
                    <a:pt x="1051" y="2010"/>
                  </a:lnTo>
                  <a:lnTo>
                    <a:pt x="1051" y="345"/>
                  </a:lnTo>
                  <a:lnTo>
                    <a:pt x="1757" y="345"/>
                  </a:lnTo>
                  <a:lnTo>
                    <a:pt x="1757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2" name="Freeform 14"/>
            <p:cNvSpPr>
              <a:spLocks noChangeArrowheads="1"/>
            </p:cNvSpPr>
            <p:nvPr/>
          </p:nvSpPr>
          <p:spPr bwMode="auto">
            <a:xfrm>
              <a:off x="9266238" y="3409950"/>
              <a:ext cx="750887" cy="754063"/>
            </a:xfrm>
            <a:custGeom>
              <a:avLst/>
              <a:gdLst>
                <a:gd name="T0" fmla="*/ 1963 w 2088"/>
                <a:gd name="T1" fmla="*/ 544 h 2093"/>
                <a:gd name="T2" fmla="*/ 1785 w 2088"/>
                <a:gd name="T3" fmla="*/ 303 h 2093"/>
                <a:gd name="T4" fmla="*/ 1634 w 2088"/>
                <a:gd name="T5" fmla="*/ 179 h 2093"/>
                <a:gd name="T6" fmla="*/ 1455 w 2088"/>
                <a:gd name="T7" fmla="*/ 82 h 2093"/>
                <a:gd name="T8" fmla="*/ 1153 w 2088"/>
                <a:gd name="T9" fmla="*/ 7 h 2093"/>
                <a:gd name="T10" fmla="*/ 941 w 2088"/>
                <a:gd name="T11" fmla="*/ 7 h 2093"/>
                <a:gd name="T12" fmla="*/ 639 w 2088"/>
                <a:gd name="T13" fmla="*/ 82 h 2093"/>
                <a:gd name="T14" fmla="*/ 460 w 2088"/>
                <a:gd name="T15" fmla="*/ 179 h 2093"/>
                <a:gd name="T16" fmla="*/ 309 w 2088"/>
                <a:gd name="T17" fmla="*/ 303 h 2093"/>
                <a:gd name="T18" fmla="*/ 130 w 2088"/>
                <a:gd name="T19" fmla="*/ 544 h 2093"/>
                <a:gd name="T20" fmla="*/ 48 w 2088"/>
                <a:gd name="T21" fmla="*/ 737 h 2093"/>
                <a:gd name="T22" fmla="*/ 0 w 2088"/>
                <a:gd name="T23" fmla="*/ 1046 h 2093"/>
                <a:gd name="T24" fmla="*/ 21 w 2088"/>
                <a:gd name="T25" fmla="*/ 1259 h 2093"/>
                <a:gd name="T26" fmla="*/ 82 w 2088"/>
                <a:gd name="T27" fmla="*/ 1452 h 2093"/>
                <a:gd name="T28" fmla="*/ 240 w 2088"/>
                <a:gd name="T29" fmla="*/ 1713 h 2093"/>
                <a:gd name="T30" fmla="*/ 384 w 2088"/>
                <a:gd name="T31" fmla="*/ 1851 h 2093"/>
                <a:gd name="T32" fmla="*/ 639 w 2088"/>
                <a:gd name="T33" fmla="*/ 2010 h 2093"/>
                <a:gd name="T34" fmla="*/ 837 w 2088"/>
                <a:gd name="T35" fmla="*/ 2071 h 2093"/>
                <a:gd name="T36" fmla="*/ 1043 w 2088"/>
                <a:gd name="T37" fmla="*/ 2092 h 2093"/>
                <a:gd name="T38" fmla="*/ 1359 w 2088"/>
                <a:gd name="T39" fmla="*/ 2044 h 2093"/>
                <a:gd name="T40" fmla="*/ 1545 w 2088"/>
                <a:gd name="T41" fmla="*/ 1968 h 2093"/>
                <a:gd name="T42" fmla="*/ 1785 w 2088"/>
                <a:gd name="T43" fmla="*/ 1789 h 2093"/>
                <a:gd name="T44" fmla="*/ 1909 w 2088"/>
                <a:gd name="T45" fmla="*/ 1631 h 2093"/>
                <a:gd name="T46" fmla="*/ 2012 w 2088"/>
                <a:gd name="T47" fmla="*/ 1452 h 2093"/>
                <a:gd name="T48" fmla="*/ 2087 w 2088"/>
                <a:gd name="T49" fmla="*/ 1156 h 2093"/>
                <a:gd name="T50" fmla="*/ 2087 w 2088"/>
                <a:gd name="T51" fmla="*/ 943 h 2093"/>
                <a:gd name="T52" fmla="*/ 2012 w 2088"/>
                <a:gd name="T53" fmla="*/ 640 h 2093"/>
                <a:gd name="T54" fmla="*/ 1744 w 2088"/>
                <a:gd name="T55" fmla="*/ 1114 h 2093"/>
                <a:gd name="T56" fmla="*/ 1696 w 2088"/>
                <a:gd name="T57" fmla="*/ 1321 h 2093"/>
                <a:gd name="T58" fmla="*/ 1627 w 2088"/>
                <a:gd name="T59" fmla="*/ 1438 h 2093"/>
                <a:gd name="T60" fmla="*/ 1545 w 2088"/>
                <a:gd name="T61" fmla="*/ 1548 h 2093"/>
                <a:gd name="T62" fmla="*/ 1380 w 2088"/>
                <a:gd name="T63" fmla="*/ 1665 h 2093"/>
                <a:gd name="T64" fmla="*/ 1257 w 2088"/>
                <a:gd name="T65" fmla="*/ 1720 h 2093"/>
                <a:gd name="T66" fmla="*/ 1043 w 2088"/>
                <a:gd name="T67" fmla="*/ 1748 h 2093"/>
                <a:gd name="T68" fmla="*/ 906 w 2088"/>
                <a:gd name="T69" fmla="*/ 1734 h 2093"/>
                <a:gd name="T70" fmla="*/ 769 w 2088"/>
                <a:gd name="T71" fmla="*/ 1700 h 2093"/>
                <a:gd name="T72" fmla="*/ 597 w 2088"/>
                <a:gd name="T73" fmla="*/ 1589 h 2093"/>
                <a:gd name="T74" fmla="*/ 501 w 2088"/>
                <a:gd name="T75" fmla="*/ 1493 h 2093"/>
                <a:gd name="T76" fmla="*/ 398 w 2088"/>
                <a:gd name="T77" fmla="*/ 1321 h 2093"/>
                <a:gd name="T78" fmla="*/ 357 w 2088"/>
                <a:gd name="T79" fmla="*/ 1190 h 2093"/>
                <a:gd name="T80" fmla="*/ 343 w 2088"/>
                <a:gd name="T81" fmla="*/ 1046 h 2093"/>
                <a:gd name="T82" fmla="*/ 371 w 2088"/>
                <a:gd name="T83" fmla="*/ 840 h 2093"/>
                <a:gd name="T84" fmla="*/ 425 w 2088"/>
                <a:gd name="T85" fmla="*/ 709 h 2093"/>
                <a:gd name="T86" fmla="*/ 549 w 2088"/>
                <a:gd name="T87" fmla="*/ 551 h 2093"/>
                <a:gd name="T88" fmla="*/ 652 w 2088"/>
                <a:gd name="T89" fmla="*/ 461 h 2093"/>
                <a:gd name="T90" fmla="*/ 776 w 2088"/>
                <a:gd name="T91" fmla="*/ 399 h 2093"/>
                <a:gd name="T92" fmla="*/ 975 w 2088"/>
                <a:gd name="T93" fmla="*/ 344 h 2093"/>
                <a:gd name="T94" fmla="*/ 1119 w 2088"/>
                <a:gd name="T95" fmla="*/ 344 h 2093"/>
                <a:gd name="T96" fmla="*/ 1318 w 2088"/>
                <a:gd name="T97" fmla="*/ 399 h 2093"/>
                <a:gd name="T98" fmla="*/ 1442 w 2088"/>
                <a:gd name="T99" fmla="*/ 461 h 2093"/>
                <a:gd name="T100" fmla="*/ 1545 w 2088"/>
                <a:gd name="T101" fmla="*/ 551 h 2093"/>
                <a:gd name="T102" fmla="*/ 1661 w 2088"/>
                <a:gd name="T103" fmla="*/ 709 h 2093"/>
                <a:gd name="T104" fmla="*/ 1717 w 2088"/>
                <a:gd name="T105" fmla="*/ 840 h 2093"/>
                <a:gd name="T106" fmla="*/ 1751 w 2088"/>
                <a:gd name="T107" fmla="*/ 1046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8" h="2093">
                  <a:moveTo>
                    <a:pt x="2012" y="640"/>
                  </a:moveTo>
                  <a:lnTo>
                    <a:pt x="2012" y="640"/>
                  </a:lnTo>
                  <a:lnTo>
                    <a:pt x="1963" y="544"/>
                  </a:lnTo>
                  <a:lnTo>
                    <a:pt x="1909" y="461"/>
                  </a:lnTo>
                  <a:lnTo>
                    <a:pt x="1854" y="379"/>
                  </a:lnTo>
                  <a:lnTo>
                    <a:pt x="1785" y="303"/>
                  </a:lnTo>
                  <a:lnTo>
                    <a:pt x="1785" y="303"/>
                  </a:lnTo>
                  <a:lnTo>
                    <a:pt x="1710" y="241"/>
                  </a:lnTo>
                  <a:lnTo>
                    <a:pt x="1634" y="179"/>
                  </a:lnTo>
                  <a:lnTo>
                    <a:pt x="1545" y="124"/>
                  </a:lnTo>
                  <a:lnTo>
                    <a:pt x="1455" y="82"/>
                  </a:lnTo>
                  <a:lnTo>
                    <a:pt x="1455" y="82"/>
                  </a:lnTo>
                  <a:lnTo>
                    <a:pt x="1359" y="48"/>
                  </a:lnTo>
                  <a:lnTo>
                    <a:pt x="1257" y="21"/>
                  </a:lnTo>
                  <a:lnTo>
                    <a:pt x="1153" y="7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941" y="7"/>
                  </a:lnTo>
                  <a:lnTo>
                    <a:pt x="837" y="21"/>
                  </a:lnTo>
                  <a:lnTo>
                    <a:pt x="734" y="48"/>
                  </a:lnTo>
                  <a:lnTo>
                    <a:pt x="639" y="82"/>
                  </a:lnTo>
                  <a:lnTo>
                    <a:pt x="639" y="82"/>
                  </a:lnTo>
                  <a:lnTo>
                    <a:pt x="549" y="124"/>
                  </a:lnTo>
                  <a:lnTo>
                    <a:pt x="460" y="179"/>
                  </a:lnTo>
                  <a:lnTo>
                    <a:pt x="384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9" y="461"/>
                  </a:lnTo>
                  <a:lnTo>
                    <a:pt x="130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8" y="737"/>
                  </a:lnTo>
                  <a:lnTo>
                    <a:pt x="21" y="833"/>
                  </a:lnTo>
                  <a:lnTo>
                    <a:pt x="7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7" y="1156"/>
                  </a:lnTo>
                  <a:lnTo>
                    <a:pt x="21" y="1259"/>
                  </a:lnTo>
                  <a:lnTo>
                    <a:pt x="48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30" y="1548"/>
                  </a:lnTo>
                  <a:lnTo>
                    <a:pt x="179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84" y="1851"/>
                  </a:lnTo>
                  <a:lnTo>
                    <a:pt x="460" y="1913"/>
                  </a:lnTo>
                  <a:lnTo>
                    <a:pt x="549" y="1968"/>
                  </a:lnTo>
                  <a:lnTo>
                    <a:pt x="639" y="2010"/>
                  </a:lnTo>
                  <a:lnTo>
                    <a:pt x="639" y="2010"/>
                  </a:lnTo>
                  <a:lnTo>
                    <a:pt x="734" y="2044"/>
                  </a:lnTo>
                  <a:lnTo>
                    <a:pt x="837" y="2071"/>
                  </a:lnTo>
                  <a:lnTo>
                    <a:pt x="941" y="2085"/>
                  </a:lnTo>
                  <a:lnTo>
                    <a:pt x="1043" y="2092"/>
                  </a:lnTo>
                  <a:lnTo>
                    <a:pt x="1043" y="2092"/>
                  </a:lnTo>
                  <a:lnTo>
                    <a:pt x="1153" y="2085"/>
                  </a:lnTo>
                  <a:lnTo>
                    <a:pt x="1257" y="2071"/>
                  </a:lnTo>
                  <a:lnTo>
                    <a:pt x="1359" y="2044"/>
                  </a:lnTo>
                  <a:lnTo>
                    <a:pt x="1455" y="2010"/>
                  </a:lnTo>
                  <a:lnTo>
                    <a:pt x="1455" y="2010"/>
                  </a:lnTo>
                  <a:lnTo>
                    <a:pt x="1545" y="1968"/>
                  </a:lnTo>
                  <a:lnTo>
                    <a:pt x="1634" y="1913"/>
                  </a:lnTo>
                  <a:lnTo>
                    <a:pt x="1710" y="1851"/>
                  </a:lnTo>
                  <a:lnTo>
                    <a:pt x="1785" y="1789"/>
                  </a:lnTo>
                  <a:lnTo>
                    <a:pt x="1785" y="1789"/>
                  </a:lnTo>
                  <a:lnTo>
                    <a:pt x="1854" y="1713"/>
                  </a:lnTo>
                  <a:lnTo>
                    <a:pt x="1909" y="1631"/>
                  </a:lnTo>
                  <a:lnTo>
                    <a:pt x="1963" y="1548"/>
                  </a:lnTo>
                  <a:lnTo>
                    <a:pt x="2012" y="1452"/>
                  </a:lnTo>
                  <a:lnTo>
                    <a:pt x="2012" y="1452"/>
                  </a:lnTo>
                  <a:lnTo>
                    <a:pt x="2046" y="1355"/>
                  </a:lnTo>
                  <a:lnTo>
                    <a:pt x="2067" y="1259"/>
                  </a:lnTo>
                  <a:lnTo>
                    <a:pt x="2087" y="1156"/>
                  </a:lnTo>
                  <a:lnTo>
                    <a:pt x="2087" y="1046"/>
                  </a:lnTo>
                  <a:lnTo>
                    <a:pt x="2087" y="1046"/>
                  </a:lnTo>
                  <a:lnTo>
                    <a:pt x="2087" y="943"/>
                  </a:lnTo>
                  <a:lnTo>
                    <a:pt x="2067" y="833"/>
                  </a:lnTo>
                  <a:lnTo>
                    <a:pt x="2046" y="737"/>
                  </a:lnTo>
                  <a:lnTo>
                    <a:pt x="2012" y="640"/>
                  </a:lnTo>
                  <a:close/>
                  <a:moveTo>
                    <a:pt x="1751" y="1046"/>
                  </a:moveTo>
                  <a:lnTo>
                    <a:pt x="1751" y="1046"/>
                  </a:lnTo>
                  <a:lnTo>
                    <a:pt x="1744" y="1114"/>
                  </a:lnTo>
                  <a:lnTo>
                    <a:pt x="1737" y="1190"/>
                  </a:lnTo>
                  <a:lnTo>
                    <a:pt x="1717" y="1252"/>
                  </a:lnTo>
                  <a:lnTo>
                    <a:pt x="1696" y="1321"/>
                  </a:lnTo>
                  <a:lnTo>
                    <a:pt x="1696" y="1321"/>
                  </a:lnTo>
                  <a:lnTo>
                    <a:pt x="1661" y="1383"/>
                  </a:lnTo>
                  <a:lnTo>
                    <a:pt x="1627" y="1438"/>
                  </a:lnTo>
                  <a:lnTo>
                    <a:pt x="1586" y="1493"/>
                  </a:lnTo>
                  <a:lnTo>
                    <a:pt x="1545" y="1548"/>
                  </a:lnTo>
                  <a:lnTo>
                    <a:pt x="1545" y="1548"/>
                  </a:lnTo>
                  <a:lnTo>
                    <a:pt x="1496" y="1589"/>
                  </a:lnTo>
                  <a:lnTo>
                    <a:pt x="1442" y="1631"/>
                  </a:lnTo>
                  <a:lnTo>
                    <a:pt x="1380" y="1665"/>
                  </a:lnTo>
                  <a:lnTo>
                    <a:pt x="1318" y="1700"/>
                  </a:lnTo>
                  <a:lnTo>
                    <a:pt x="1318" y="1700"/>
                  </a:lnTo>
                  <a:lnTo>
                    <a:pt x="1257" y="1720"/>
                  </a:lnTo>
                  <a:lnTo>
                    <a:pt x="1187" y="1734"/>
                  </a:lnTo>
                  <a:lnTo>
                    <a:pt x="1119" y="1748"/>
                  </a:lnTo>
                  <a:lnTo>
                    <a:pt x="1043" y="1748"/>
                  </a:lnTo>
                  <a:lnTo>
                    <a:pt x="1043" y="1748"/>
                  </a:lnTo>
                  <a:lnTo>
                    <a:pt x="975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5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1" y="1252"/>
                  </a:lnTo>
                  <a:lnTo>
                    <a:pt x="357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7" y="902"/>
                  </a:lnTo>
                  <a:lnTo>
                    <a:pt x="371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5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76" y="399"/>
                  </a:lnTo>
                  <a:lnTo>
                    <a:pt x="776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5" y="344"/>
                  </a:lnTo>
                  <a:lnTo>
                    <a:pt x="1043" y="344"/>
                  </a:lnTo>
                  <a:lnTo>
                    <a:pt x="1043" y="344"/>
                  </a:lnTo>
                  <a:lnTo>
                    <a:pt x="1119" y="344"/>
                  </a:lnTo>
                  <a:lnTo>
                    <a:pt x="1187" y="358"/>
                  </a:lnTo>
                  <a:lnTo>
                    <a:pt x="1257" y="372"/>
                  </a:lnTo>
                  <a:lnTo>
                    <a:pt x="1318" y="399"/>
                  </a:lnTo>
                  <a:lnTo>
                    <a:pt x="1318" y="399"/>
                  </a:lnTo>
                  <a:lnTo>
                    <a:pt x="1380" y="427"/>
                  </a:lnTo>
                  <a:lnTo>
                    <a:pt x="1442" y="461"/>
                  </a:lnTo>
                  <a:lnTo>
                    <a:pt x="1496" y="503"/>
                  </a:lnTo>
                  <a:lnTo>
                    <a:pt x="1545" y="551"/>
                  </a:lnTo>
                  <a:lnTo>
                    <a:pt x="1545" y="551"/>
                  </a:lnTo>
                  <a:lnTo>
                    <a:pt x="1586" y="599"/>
                  </a:lnTo>
                  <a:lnTo>
                    <a:pt x="1627" y="654"/>
                  </a:lnTo>
                  <a:lnTo>
                    <a:pt x="1661" y="709"/>
                  </a:lnTo>
                  <a:lnTo>
                    <a:pt x="1696" y="771"/>
                  </a:lnTo>
                  <a:lnTo>
                    <a:pt x="1696" y="771"/>
                  </a:lnTo>
                  <a:lnTo>
                    <a:pt x="1717" y="840"/>
                  </a:lnTo>
                  <a:lnTo>
                    <a:pt x="1737" y="902"/>
                  </a:lnTo>
                  <a:lnTo>
                    <a:pt x="1744" y="978"/>
                  </a:lnTo>
                  <a:lnTo>
                    <a:pt x="1751" y="10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4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1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1"/>
            <a:ext cx="3866113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656138" y="1828802"/>
            <a:ext cx="4051300" cy="3687233"/>
          </a:xfrm>
        </p:spPr>
        <p:txBody>
          <a:bodyPr/>
          <a:lstStyle>
            <a:lvl1pPr>
              <a:lnSpc>
                <a:spcPct val="90000"/>
              </a:lnSpc>
              <a:defRPr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8" y="6499478"/>
            <a:ext cx="4115476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393939"/>
                </a:solidFill>
              </a:rPr>
              <a:t>© 2016 BROCADE COMMUNICATIONS SYSTEMS, INC.</a:t>
            </a:r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8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‹#›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6" y="6499227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297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9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consumer-electronics/audiovideo/deep-learning-reinvents-the-hearing-aid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aticstatistician.com/" TargetMode="External"/><Relationship Id="rId4" Type="http://schemas.openxmlformats.org/officeDocument/2006/relationships/hyperlink" Target="http://papers.nips.cc/paper/6461-learning-to-learn-by-gradient-descent-by-gradient-descent.pdf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review.net/pdf?id=r1Ue8Hcx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6.jp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jpg"/><Relationship Id="rId8" Type="http://schemas.openxmlformats.org/officeDocument/2006/relationships/image" Target="../media/image57.jpg"/><Relationship Id="rId9" Type="http://schemas.openxmlformats.org/officeDocument/2006/relationships/image" Target="../media/image58.jpg"/><Relationship Id="rId10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://papers.nips.cc/paper/6461-learning-to-learn-by-gradient-descent-by-gradient-descent.pdf" TargetMode="External"/><Relationship Id="rId5" Type="http://schemas.openxmlformats.org/officeDocument/2006/relationships/hyperlink" Target="https://github.com/deepmind/learning-to-learn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co.com/c/en/us/products/data-center-analytics/tetration-analytics/index.html" TargetMode="External"/><Relationship Id="rId3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hyperlink" Target="http://www.cisco.com/c/en/us/products/data-center-analytics/tetration-analytics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keras.io/)" TargetMode="External"/><Relationship Id="rId7" Type="http://schemas.openxmlformats.org/officeDocument/2006/relationships/hyperlink" Target="https://github.com/Theano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jpg"/><Relationship Id="rId1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hyperlink" Target="https://deepmind.com/research/alphago/" TargetMode="External"/><Relationship Id="rId5" Type="http://schemas.openxmlformats.org/officeDocument/2006/relationships/hyperlink" Target="https://arxiv.org/abs/1412.6572" TargetMode="External"/><Relationship Id="rId6" Type="http://schemas.openxmlformats.org/officeDocument/2006/relationships/hyperlink" Target="https://arxiv.org/abs/1606.04474" TargetMode="External"/><Relationship Id="rId7" Type="http://schemas.openxmlformats.org/officeDocument/2006/relationships/hyperlink" Target="https://openreview.net/pdf?id=r1Ue8Hcxg" TargetMode="External"/><Relationship Id="rId8" Type="http://schemas.openxmlformats.org/officeDocument/2006/relationships/hyperlink" Target="https://arxiv.org/pdf/1509.06321.pdf" TargetMode="External"/><Relationship Id="rId9" Type="http://schemas.openxmlformats.org/officeDocument/2006/relationships/hyperlink" Target="http://arxiv.org/pdf/1608.08225v1.pdf" TargetMode="External"/><Relationship Id="rId10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en.wikipedia.org/wiki/AI_winter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s://github.com/BVLC/caffe/tree/master/models/bvlc_alexnet" TargetMode="External"/><Relationship Id="rId6" Type="http://schemas.openxmlformats.org/officeDocument/2006/relationships/hyperlink" Target="https://arxiv.org/" TargetMode="External"/><Relationship Id="rId7" Type="http://schemas.openxmlformats.org/officeDocument/2006/relationships/hyperlink" Target="http://ai-on.org/" TargetMode="External"/><Relationship Id="rId8" Type="http://schemas.openxmlformats.org/officeDocument/2006/relationships/hyperlink" Target="https://github.com/robertsdionne/neural-network-papers" TargetMode="External"/><Relationship Id="rId9" Type="http://schemas.openxmlformats.org/officeDocument/2006/relationships/hyperlink" Target="https://github.com/kjw0612/awesome-deep-vision" TargetMode="External"/><Relationship Id="rId10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0107" y="5507701"/>
            <a:ext cx="5535439" cy="1145397"/>
          </a:xfrm>
        </p:spPr>
        <p:txBody>
          <a:bodyPr/>
          <a:lstStyle/>
          <a:p>
            <a:r>
              <a:rPr lang="en-US" dirty="0" smtClean="0"/>
              <a:t>Ed Henry, David Meyer</a:t>
            </a:r>
            <a:r>
              <a:rPr lang="en-US" dirty="0"/>
              <a:t>, </a:t>
            </a:r>
            <a:r>
              <a:rPr lang="en-US" dirty="0" smtClean="0"/>
              <a:t>and Armin </a:t>
            </a:r>
            <a:r>
              <a:rPr lang="en-US" dirty="0" err="1" smtClean="0"/>
              <a:t>Wasicek</a:t>
            </a:r>
            <a:endParaRPr lang="en-US" dirty="0" smtClean="0"/>
          </a:p>
          <a:p>
            <a:r>
              <a:rPr lang="en-US" dirty="0" smtClean="0"/>
              <a:t>Winter CTO Forum</a:t>
            </a:r>
          </a:p>
          <a:p>
            <a:r>
              <a:rPr lang="en-US" dirty="0" smtClean="0"/>
              <a:t>14-15 Dec  2016</a:t>
            </a:r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570" y="884602"/>
            <a:ext cx="6879670" cy="1380012"/>
          </a:xfrm>
        </p:spPr>
        <p:txBody>
          <a:bodyPr/>
          <a:lstStyle/>
          <a:p>
            <a:r>
              <a:rPr lang="en-US" sz="4400" dirty="0" smtClean="0"/>
              <a:t>Machine Learning @ Brocade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 Events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  <p:grpSp>
        <p:nvGrpSpPr>
          <p:cNvPr id="193" name="Group 192"/>
          <p:cNvGrpSpPr/>
          <p:nvPr/>
        </p:nvGrpSpPr>
        <p:grpSpPr bwMode="gray">
          <a:xfrm>
            <a:off x="4793493" y="2882821"/>
            <a:ext cx="4053946" cy="2461023"/>
            <a:chOff x="2441186" y="1610982"/>
            <a:chExt cx="11242157" cy="6824766"/>
          </a:xfrm>
          <a:solidFill>
            <a:schemeClr val="bg1"/>
          </a:solidFill>
        </p:grpSpPr>
        <p:grpSp>
          <p:nvGrpSpPr>
            <p:cNvPr id="194" name="Group 193"/>
            <p:cNvGrpSpPr>
              <a:grpSpLocks noChangeAspect="1"/>
            </p:cNvGrpSpPr>
            <p:nvPr/>
          </p:nvGrpSpPr>
          <p:grpSpPr bwMode="gray">
            <a:xfrm>
              <a:off x="5351248" y="1610982"/>
              <a:ext cx="5952840" cy="6648768"/>
              <a:chOff x="1068388" y="1704975"/>
              <a:chExt cx="1450975" cy="1619250"/>
            </a:xfrm>
            <a:grpFill/>
          </p:grpSpPr>
          <p:sp>
            <p:nvSpPr>
              <p:cNvPr id="238" name="Freeform 1"/>
              <p:cNvSpPr>
                <a:spLocks noChangeArrowheads="1"/>
              </p:cNvSpPr>
              <p:nvPr/>
            </p:nvSpPr>
            <p:spPr bwMode="gray">
              <a:xfrm>
                <a:off x="1068388" y="1704975"/>
                <a:ext cx="1296987" cy="1217613"/>
              </a:xfrm>
              <a:custGeom>
                <a:avLst/>
                <a:gdLst>
                  <a:gd name="T0" fmla="*/ 778 w 3603"/>
                  <a:gd name="T1" fmla="*/ 3267 h 3383"/>
                  <a:gd name="T2" fmla="*/ 687 w 3603"/>
                  <a:gd name="T3" fmla="*/ 3198 h 3383"/>
                  <a:gd name="T4" fmla="*/ 515 w 3603"/>
                  <a:gd name="T5" fmla="*/ 3036 h 3383"/>
                  <a:gd name="T6" fmla="*/ 372 w 3603"/>
                  <a:gd name="T7" fmla="*/ 2859 h 3383"/>
                  <a:gd name="T8" fmla="*/ 208 w 3603"/>
                  <a:gd name="T9" fmla="*/ 2575 h 3383"/>
                  <a:gd name="T10" fmla="*/ 105 w 3603"/>
                  <a:gd name="T11" fmla="*/ 2304 h 3383"/>
                  <a:gd name="T12" fmla="*/ 71 w 3603"/>
                  <a:gd name="T13" fmla="*/ 2151 h 3383"/>
                  <a:gd name="T14" fmla="*/ 40 w 3603"/>
                  <a:gd name="T15" fmla="*/ 1826 h 3383"/>
                  <a:gd name="T16" fmla="*/ 74 w 3603"/>
                  <a:gd name="T17" fmla="*/ 1482 h 3383"/>
                  <a:gd name="T18" fmla="*/ 217 w 3603"/>
                  <a:gd name="T19" fmla="*/ 1053 h 3383"/>
                  <a:gd name="T20" fmla="*/ 418 w 3603"/>
                  <a:gd name="T21" fmla="*/ 733 h 3383"/>
                  <a:gd name="T22" fmla="*/ 685 w 3603"/>
                  <a:gd name="T23" fmla="*/ 456 h 3383"/>
                  <a:gd name="T24" fmla="*/ 1102 w 3603"/>
                  <a:gd name="T25" fmla="*/ 200 h 3383"/>
                  <a:gd name="T26" fmla="*/ 1384 w 3603"/>
                  <a:gd name="T27" fmla="*/ 107 h 3383"/>
                  <a:gd name="T28" fmla="*/ 1776 w 3603"/>
                  <a:gd name="T29" fmla="*/ 57 h 3383"/>
                  <a:gd name="T30" fmla="*/ 2165 w 3603"/>
                  <a:gd name="T31" fmla="*/ 93 h 3383"/>
                  <a:gd name="T32" fmla="*/ 2618 w 3603"/>
                  <a:gd name="T33" fmla="*/ 253 h 3383"/>
                  <a:gd name="T34" fmla="*/ 2931 w 3603"/>
                  <a:gd name="T35" fmla="*/ 461 h 3383"/>
                  <a:gd name="T36" fmla="*/ 3236 w 3603"/>
                  <a:gd name="T37" fmla="*/ 788 h 3383"/>
                  <a:gd name="T38" fmla="*/ 3411 w 3603"/>
                  <a:gd name="T39" fmla="*/ 1081 h 3383"/>
                  <a:gd name="T40" fmla="*/ 3535 w 3603"/>
                  <a:gd name="T41" fmla="*/ 1459 h 3383"/>
                  <a:gd name="T42" fmla="*/ 3573 w 3603"/>
                  <a:gd name="T43" fmla="*/ 1750 h 3383"/>
                  <a:gd name="T44" fmla="*/ 3571 w 3603"/>
                  <a:gd name="T45" fmla="*/ 1951 h 3383"/>
                  <a:gd name="T46" fmla="*/ 3558 w 3603"/>
                  <a:gd name="T47" fmla="*/ 2077 h 3383"/>
                  <a:gd name="T48" fmla="*/ 3499 w 3603"/>
                  <a:gd name="T49" fmla="*/ 2349 h 3383"/>
                  <a:gd name="T50" fmla="*/ 3389 w 3603"/>
                  <a:gd name="T51" fmla="*/ 2625 h 3383"/>
                  <a:gd name="T52" fmla="*/ 3296 w 3603"/>
                  <a:gd name="T53" fmla="*/ 2787 h 3383"/>
                  <a:gd name="T54" fmla="*/ 3296 w 3603"/>
                  <a:gd name="T55" fmla="*/ 2787 h 3383"/>
                  <a:gd name="T56" fmla="*/ 3394 w 3603"/>
                  <a:gd name="T57" fmla="*/ 2627 h 3383"/>
                  <a:gd name="T58" fmla="*/ 3511 w 3603"/>
                  <a:gd name="T59" fmla="*/ 2354 h 3383"/>
                  <a:gd name="T60" fmla="*/ 3578 w 3603"/>
                  <a:gd name="T61" fmla="*/ 2079 h 3383"/>
                  <a:gd name="T62" fmla="*/ 3594 w 3603"/>
                  <a:gd name="T63" fmla="*/ 1953 h 3383"/>
                  <a:gd name="T64" fmla="*/ 3602 w 3603"/>
                  <a:gd name="T65" fmla="*/ 1748 h 3383"/>
                  <a:gd name="T66" fmla="*/ 3568 w 3603"/>
                  <a:gd name="T67" fmla="*/ 1452 h 3383"/>
                  <a:gd name="T68" fmla="*/ 3446 w 3603"/>
                  <a:gd name="T69" fmla="*/ 1065 h 3383"/>
                  <a:gd name="T70" fmla="*/ 3272 w 3603"/>
                  <a:gd name="T71" fmla="*/ 762 h 3383"/>
                  <a:gd name="T72" fmla="*/ 2962 w 3603"/>
                  <a:gd name="T73" fmla="*/ 422 h 3383"/>
                  <a:gd name="T74" fmla="*/ 2642 w 3603"/>
                  <a:gd name="T75" fmla="*/ 208 h 3383"/>
                  <a:gd name="T76" fmla="*/ 2227 w 3603"/>
                  <a:gd name="T77" fmla="*/ 50 h 3383"/>
                  <a:gd name="T78" fmla="*/ 1978 w 3603"/>
                  <a:gd name="T79" fmla="*/ 7 h 3383"/>
                  <a:gd name="T80" fmla="*/ 1470 w 3603"/>
                  <a:gd name="T81" fmla="*/ 31 h 3383"/>
                  <a:gd name="T82" fmla="*/ 1272 w 3603"/>
                  <a:gd name="T83" fmla="*/ 79 h 3383"/>
                  <a:gd name="T84" fmla="*/ 1033 w 3603"/>
                  <a:gd name="T85" fmla="*/ 169 h 3383"/>
                  <a:gd name="T86" fmla="*/ 651 w 3603"/>
                  <a:gd name="T87" fmla="*/ 413 h 3383"/>
                  <a:gd name="T88" fmla="*/ 374 w 3603"/>
                  <a:gd name="T89" fmla="*/ 699 h 3383"/>
                  <a:gd name="T90" fmla="*/ 172 w 3603"/>
                  <a:gd name="T91" fmla="*/ 1031 h 3383"/>
                  <a:gd name="T92" fmla="*/ 28 w 3603"/>
                  <a:gd name="T93" fmla="*/ 1473 h 3383"/>
                  <a:gd name="T94" fmla="*/ 0 w 3603"/>
                  <a:gd name="T95" fmla="*/ 1826 h 3383"/>
                  <a:gd name="T96" fmla="*/ 36 w 3603"/>
                  <a:gd name="T97" fmla="*/ 2158 h 3383"/>
                  <a:gd name="T98" fmla="*/ 74 w 3603"/>
                  <a:gd name="T99" fmla="*/ 2313 h 3383"/>
                  <a:gd name="T100" fmla="*/ 124 w 3603"/>
                  <a:gd name="T101" fmla="*/ 2456 h 3383"/>
                  <a:gd name="T102" fmla="*/ 181 w 3603"/>
                  <a:gd name="T103" fmla="*/ 2589 h 3383"/>
                  <a:gd name="T104" fmla="*/ 248 w 3603"/>
                  <a:gd name="T105" fmla="*/ 2711 h 3383"/>
                  <a:gd name="T106" fmla="*/ 284 w 3603"/>
                  <a:gd name="T107" fmla="*/ 2766 h 3383"/>
                  <a:gd name="T108" fmla="*/ 356 w 3603"/>
                  <a:gd name="T109" fmla="*/ 2871 h 3383"/>
                  <a:gd name="T110" fmla="*/ 506 w 3603"/>
                  <a:gd name="T111" fmla="*/ 3045 h 3383"/>
                  <a:gd name="T112" fmla="*/ 682 w 3603"/>
                  <a:gd name="T113" fmla="*/ 3205 h 3383"/>
                  <a:gd name="T114" fmla="*/ 773 w 3603"/>
                  <a:gd name="T115" fmla="*/ 3272 h 3383"/>
                  <a:gd name="T116" fmla="*/ 871 w 3603"/>
                  <a:gd name="T117" fmla="*/ 3334 h 3383"/>
                  <a:gd name="T118" fmla="*/ 873 w 3603"/>
                  <a:gd name="T119" fmla="*/ 3332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3" h="3383">
                    <a:moveTo>
                      <a:pt x="852" y="3320"/>
                    </a:moveTo>
                    <a:lnTo>
                      <a:pt x="852" y="3320"/>
                    </a:lnTo>
                    <a:lnTo>
                      <a:pt x="830" y="3303"/>
                    </a:lnTo>
                    <a:lnTo>
                      <a:pt x="830" y="3303"/>
                    </a:lnTo>
                    <a:lnTo>
                      <a:pt x="778" y="3267"/>
                    </a:lnTo>
                    <a:lnTo>
                      <a:pt x="778" y="3267"/>
                    </a:lnTo>
                    <a:lnTo>
                      <a:pt x="749" y="3246"/>
                    </a:lnTo>
                    <a:lnTo>
                      <a:pt x="721" y="3222"/>
                    </a:lnTo>
                    <a:lnTo>
                      <a:pt x="721" y="3222"/>
                    </a:lnTo>
                    <a:lnTo>
                      <a:pt x="687" y="3198"/>
                    </a:lnTo>
                    <a:lnTo>
                      <a:pt x="656" y="3169"/>
                    </a:lnTo>
                    <a:lnTo>
                      <a:pt x="656" y="3169"/>
                    </a:lnTo>
                    <a:lnTo>
                      <a:pt x="587" y="3107"/>
                    </a:lnTo>
                    <a:lnTo>
                      <a:pt x="551" y="3071"/>
                    </a:lnTo>
                    <a:lnTo>
                      <a:pt x="515" y="3036"/>
                    </a:lnTo>
                    <a:lnTo>
                      <a:pt x="479" y="2995"/>
                    </a:lnTo>
                    <a:lnTo>
                      <a:pt x="444" y="2952"/>
                    </a:lnTo>
                    <a:lnTo>
                      <a:pt x="408" y="2907"/>
                    </a:lnTo>
                    <a:lnTo>
                      <a:pt x="372" y="2859"/>
                    </a:lnTo>
                    <a:lnTo>
                      <a:pt x="372" y="2859"/>
                    </a:lnTo>
                    <a:lnTo>
                      <a:pt x="339" y="2807"/>
                    </a:lnTo>
                    <a:lnTo>
                      <a:pt x="303" y="2754"/>
                    </a:lnTo>
                    <a:lnTo>
                      <a:pt x="269" y="2697"/>
                    </a:lnTo>
                    <a:lnTo>
                      <a:pt x="239" y="2637"/>
                    </a:lnTo>
                    <a:lnTo>
                      <a:pt x="208" y="2575"/>
                    </a:lnTo>
                    <a:lnTo>
                      <a:pt x="179" y="2510"/>
                    </a:lnTo>
                    <a:lnTo>
                      <a:pt x="153" y="2444"/>
                    </a:lnTo>
                    <a:lnTo>
                      <a:pt x="129" y="2375"/>
                    </a:lnTo>
                    <a:lnTo>
                      <a:pt x="129" y="2375"/>
                    </a:lnTo>
                    <a:lnTo>
                      <a:pt x="105" y="2304"/>
                    </a:lnTo>
                    <a:lnTo>
                      <a:pt x="105" y="2304"/>
                    </a:lnTo>
                    <a:lnTo>
                      <a:pt x="86" y="2227"/>
                    </a:lnTo>
                    <a:lnTo>
                      <a:pt x="86" y="2227"/>
                    </a:lnTo>
                    <a:lnTo>
                      <a:pt x="79" y="2189"/>
                    </a:lnTo>
                    <a:lnTo>
                      <a:pt x="71" y="2151"/>
                    </a:lnTo>
                    <a:lnTo>
                      <a:pt x="57" y="2072"/>
                    </a:lnTo>
                    <a:lnTo>
                      <a:pt x="57" y="2072"/>
                    </a:lnTo>
                    <a:lnTo>
                      <a:pt x="48" y="1991"/>
                    </a:lnTo>
                    <a:lnTo>
                      <a:pt x="43" y="1910"/>
                    </a:lnTo>
                    <a:lnTo>
                      <a:pt x="40" y="1826"/>
                    </a:lnTo>
                    <a:lnTo>
                      <a:pt x="43" y="1740"/>
                    </a:lnTo>
                    <a:lnTo>
                      <a:pt x="43" y="1740"/>
                    </a:lnTo>
                    <a:lnTo>
                      <a:pt x="48" y="1654"/>
                    </a:lnTo>
                    <a:lnTo>
                      <a:pt x="60" y="1568"/>
                    </a:lnTo>
                    <a:lnTo>
                      <a:pt x="74" y="1482"/>
                    </a:lnTo>
                    <a:lnTo>
                      <a:pt x="93" y="1397"/>
                    </a:lnTo>
                    <a:lnTo>
                      <a:pt x="117" y="1308"/>
                    </a:lnTo>
                    <a:lnTo>
                      <a:pt x="146" y="1222"/>
                    </a:lnTo>
                    <a:lnTo>
                      <a:pt x="179" y="1136"/>
                    </a:lnTo>
                    <a:lnTo>
                      <a:pt x="217" y="1053"/>
                    </a:lnTo>
                    <a:lnTo>
                      <a:pt x="217" y="1053"/>
                    </a:lnTo>
                    <a:lnTo>
                      <a:pt x="260" y="969"/>
                    </a:lnTo>
                    <a:lnTo>
                      <a:pt x="308" y="888"/>
                    </a:lnTo>
                    <a:lnTo>
                      <a:pt x="360" y="809"/>
                    </a:lnTo>
                    <a:lnTo>
                      <a:pt x="418" y="733"/>
                    </a:lnTo>
                    <a:lnTo>
                      <a:pt x="477" y="659"/>
                    </a:lnTo>
                    <a:lnTo>
                      <a:pt x="544" y="587"/>
                    </a:lnTo>
                    <a:lnTo>
                      <a:pt x="613" y="520"/>
                    </a:lnTo>
                    <a:lnTo>
                      <a:pt x="685" y="456"/>
                    </a:lnTo>
                    <a:lnTo>
                      <a:pt x="685" y="456"/>
                    </a:lnTo>
                    <a:lnTo>
                      <a:pt x="764" y="396"/>
                    </a:lnTo>
                    <a:lnTo>
                      <a:pt x="842" y="341"/>
                    </a:lnTo>
                    <a:lnTo>
                      <a:pt x="928" y="289"/>
                    </a:lnTo>
                    <a:lnTo>
                      <a:pt x="1014" y="243"/>
                    </a:lnTo>
                    <a:lnTo>
                      <a:pt x="1102" y="200"/>
                    </a:lnTo>
                    <a:lnTo>
                      <a:pt x="1196" y="165"/>
                    </a:lnTo>
                    <a:lnTo>
                      <a:pt x="1241" y="148"/>
                    </a:lnTo>
                    <a:lnTo>
                      <a:pt x="1289" y="133"/>
                    </a:lnTo>
                    <a:lnTo>
                      <a:pt x="1337" y="119"/>
                    </a:lnTo>
                    <a:lnTo>
                      <a:pt x="1384" y="107"/>
                    </a:lnTo>
                    <a:lnTo>
                      <a:pt x="1384" y="107"/>
                    </a:lnTo>
                    <a:lnTo>
                      <a:pt x="1482" y="86"/>
                    </a:lnTo>
                    <a:lnTo>
                      <a:pt x="1578" y="72"/>
                    </a:lnTo>
                    <a:lnTo>
                      <a:pt x="1678" y="60"/>
                    </a:lnTo>
                    <a:lnTo>
                      <a:pt x="1776" y="57"/>
                    </a:lnTo>
                    <a:lnTo>
                      <a:pt x="1873" y="57"/>
                    </a:lnTo>
                    <a:lnTo>
                      <a:pt x="1971" y="64"/>
                    </a:lnTo>
                    <a:lnTo>
                      <a:pt x="2069" y="76"/>
                    </a:lnTo>
                    <a:lnTo>
                      <a:pt x="2165" y="93"/>
                    </a:lnTo>
                    <a:lnTo>
                      <a:pt x="2165" y="93"/>
                    </a:lnTo>
                    <a:lnTo>
                      <a:pt x="2260" y="115"/>
                    </a:lnTo>
                    <a:lnTo>
                      <a:pt x="2353" y="143"/>
                    </a:lnTo>
                    <a:lnTo>
                      <a:pt x="2444" y="174"/>
                    </a:lnTo>
                    <a:lnTo>
                      <a:pt x="2532" y="212"/>
                    </a:lnTo>
                    <a:lnTo>
                      <a:pt x="2618" y="253"/>
                    </a:lnTo>
                    <a:lnTo>
                      <a:pt x="2702" y="298"/>
                    </a:lnTo>
                    <a:lnTo>
                      <a:pt x="2780" y="348"/>
                    </a:lnTo>
                    <a:lnTo>
                      <a:pt x="2857" y="403"/>
                    </a:lnTo>
                    <a:lnTo>
                      <a:pt x="2857" y="403"/>
                    </a:lnTo>
                    <a:lnTo>
                      <a:pt x="2931" y="461"/>
                    </a:lnTo>
                    <a:lnTo>
                      <a:pt x="2998" y="520"/>
                    </a:lnTo>
                    <a:lnTo>
                      <a:pt x="3065" y="585"/>
                    </a:lnTo>
                    <a:lnTo>
                      <a:pt x="3127" y="649"/>
                    </a:lnTo>
                    <a:lnTo>
                      <a:pt x="3184" y="719"/>
                    </a:lnTo>
                    <a:lnTo>
                      <a:pt x="3236" y="788"/>
                    </a:lnTo>
                    <a:lnTo>
                      <a:pt x="3287" y="859"/>
                    </a:lnTo>
                    <a:lnTo>
                      <a:pt x="3332" y="931"/>
                    </a:lnTo>
                    <a:lnTo>
                      <a:pt x="3332" y="931"/>
                    </a:lnTo>
                    <a:lnTo>
                      <a:pt x="3373" y="1007"/>
                    </a:lnTo>
                    <a:lnTo>
                      <a:pt x="3411" y="1081"/>
                    </a:lnTo>
                    <a:lnTo>
                      <a:pt x="3442" y="1158"/>
                    </a:lnTo>
                    <a:lnTo>
                      <a:pt x="3473" y="1232"/>
                    </a:lnTo>
                    <a:lnTo>
                      <a:pt x="3497" y="1308"/>
                    </a:lnTo>
                    <a:lnTo>
                      <a:pt x="3518" y="1384"/>
                    </a:lnTo>
                    <a:lnTo>
                      <a:pt x="3535" y="1459"/>
                    </a:lnTo>
                    <a:lnTo>
                      <a:pt x="3549" y="1533"/>
                    </a:lnTo>
                    <a:lnTo>
                      <a:pt x="3549" y="1533"/>
                    </a:lnTo>
                    <a:lnTo>
                      <a:pt x="3561" y="1607"/>
                    </a:lnTo>
                    <a:lnTo>
                      <a:pt x="3568" y="1678"/>
                    </a:lnTo>
                    <a:lnTo>
                      <a:pt x="3573" y="1750"/>
                    </a:lnTo>
                    <a:lnTo>
                      <a:pt x="3573" y="1819"/>
                    </a:lnTo>
                    <a:lnTo>
                      <a:pt x="3573" y="1819"/>
                    </a:lnTo>
                    <a:lnTo>
                      <a:pt x="3573" y="1886"/>
                    </a:lnTo>
                    <a:lnTo>
                      <a:pt x="3573" y="1886"/>
                    </a:lnTo>
                    <a:lnTo>
                      <a:pt x="3571" y="1951"/>
                    </a:lnTo>
                    <a:lnTo>
                      <a:pt x="3571" y="1951"/>
                    </a:lnTo>
                    <a:lnTo>
                      <a:pt x="3566" y="2015"/>
                    </a:lnTo>
                    <a:lnTo>
                      <a:pt x="3566" y="2015"/>
                    </a:lnTo>
                    <a:lnTo>
                      <a:pt x="3558" y="2077"/>
                    </a:lnTo>
                    <a:lnTo>
                      <a:pt x="3558" y="2077"/>
                    </a:lnTo>
                    <a:lnTo>
                      <a:pt x="3549" y="2134"/>
                    </a:lnTo>
                    <a:lnTo>
                      <a:pt x="3537" y="2192"/>
                    </a:lnTo>
                    <a:lnTo>
                      <a:pt x="3525" y="2247"/>
                    </a:lnTo>
                    <a:lnTo>
                      <a:pt x="3513" y="2299"/>
                    </a:lnTo>
                    <a:lnTo>
                      <a:pt x="3499" y="2349"/>
                    </a:lnTo>
                    <a:lnTo>
                      <a:pt x="3482" y="2396"/>
                    </a:lnTo>
                    <a:lnTo>
                      <a:pt x="3451" y="2482"/>
                    </a:lnTo>
                    <a:lnTo>
                      <a:pt x="3451" y="2482"/>
                    </a:lnTo>
                    <a:lnTo>
                      <a:pt x="3420" y="2558"/>
                    </a:lnTo>
                    <a:lnTo>
                      <a:pt x="3389" y="2625"/>
                    </a:lnTo>
                    <a:lnTo>
                      <a:pt x="3358" y="2680"/>
                    </a:lnTo>
                    <a:lnTo>
                      <a:pt x="3334" y="2728"/>
                    </a:lnTo>
                    <a:lnTo>
                      <a:pt x="3334" y="2728"/>
                    </a:lnTo>
                    <a:lnTo>
                      <a:pt x="3313" y="2763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284" y="2809"/>
                    </a:lnTo>
                    <a:lnTo>
                      <a:pt x="3284" y="2809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313" y="2763"/>
                    </a:lnTo>
                    <a:lnTo>
                      <a:pt x="3337" y="2728"/>
                    </a:lnTo>
                    <a:lnTo>
                      <a:pt x="3337" y="2728"/>
                    </a:lnTo>
                    <a:lnTo>
                      <a:pt x="3363" y="2682"/>
                    </a:lnTo>
                    <a:lnTo>
                      <a:pt x="3394" y="2627"/>
                    </a:lnTo>
                    <a:lnTo>
                      <a:pt x="3427" y="2563"/>
                    </a:lnTo>
                    <a:lnTo>
                      <a:pt x="3461" y="2487"/>
                    </a:lnTo>
                    <a:lnTo>
                      <a:pt x="3461" y="2487"/>
                    </a:lnTo>
                    <a:lnTo>
                      <a:pt x="3497" y="2401"/>
                    </a:lnTo>
                    <a:lnTo>
                      <a:pt x="3511" y="2354"/>
                    </a:lnTo>
                    <a:lnTo>
                      <a:pt x="3528" y="2304"/>
                    </a:lnTo>
                    <a:lnTo>
                      <a:pt x="3542" y="2251"/>
                    </a:lnTo>
                    <a:lnTo>
                      <a:pt x="3556" y="2196"/>
                    </a:lnTo>
                    <a:lnTo>
                      <a:pt x="3568" y="2139"/>
                    </a:lnTo>
                    <a:lnTo>
                      <a:pt x="3578" y="2079"/>
                    </a:lnTo>
                    <a:lnTo>
                      <a:pt x="3578" y="2079"/>
                    </a:lnTo>
                    <a:lnTo>
                      <a:pt x="3587" y="2017"/>
                    </a:lnTo>
                    <a:lnTo>
                      <a:pt x="3587" y="2017"/>
                    </a:lnTo>
                    <a:lnTo>
                      <a:pt x="3594" y="1953"/>
                    </a:lnTo>
                    <a:lnTo>
                      <a:pt x="3594" y="1953"/>
                    </a:lnTo>
                    <a:lnTo>
                      <a:pt x="3599" y="1886"/>
                    </a:lnTo>
                    <a:lnTo>
                      <a:pt x="3599" y="1886"/>
                    </a:lnTo>
                    <a:lnTo>
                      <a:pt x="3602" y="1819"/>
                    </a:lnTo>
                    <a:lnTo>
                      <a:pt x="3602" y="1819"/>
                    </a:lnTo>
                    <a:lnTo>
                      <a:pt x="3602" y="1748"/>
                    </a:lnTo>
                    <a:lnTo>
                      <a:pt x="3597" y="1676"/>
                    </a:lnTo>
                    <a:lnTo>
                      <a:pt x="3592" y="1602"/>
                    </a:lnTo>
                    <a:lnTo>
                      <a:pt x="3583" y="1528"/>
                    </a:lnTo>
                    <a:lnTo>
                      <a:pt x="3583" y="1528"/>
                    </a:lnTo>
                    <a:lnTo>
                      <a:pt x="3568" y="1452"/>
                    </a:lnTo>
                    <a:lnTo>
                      <a:pt x="3551" y="1375"/>
                    </a:lnTo>
                    <a:lnTo>
                      <a:pt x="3530" y="1299"/>
                    </a:lnTo>
                    <a:lnTo>
                      <a:pt x="3506" y="1220"/>
                    </a:lnTo>
                    <a:lnTo>
                      <a:pt x="3478" y="1143"/>
                    </a:lnTo>
                    <a:lnTo>
                      <a:pt x="3446" y="1065"/>
                    </a:lnTo>
                    <a:lnTo>
                      <a:pt x="3408" y="988"/>
                    </a:lnTo>
                    <a:lnTo>
                      <a:pt x="3368" y="912"/>
                    </a:lnTo>
                    <a:lnTo>
                      <a:pt x="3368" y="912"/>
                    </a:lnTo>
                    <a:lnTo>
                      <a:pt x="3322" y="835"/>
                    </a:lnTo>
                    <a:lnTo>
                      <a:pt x="3272" y="762"/>
                    </a:lnTo>
                    <a:lnTo>
                      <a:pt x="3220" y="690"/>
                    </a:lnTo>
                    <a:lnTo>
                      <a:pt x="3160" y="618"/>
                    </a:lnTo>
                    <a:lnTo>
                      <a:pt x="3098" y="551"/>
                    </a:lnTo>
                    <a:lnTo>
                      <a:pt x="3031" y="484"/>
                    </a:lnTo>
                    <a:lnTo>
                      <a:pt x="2962" y="422"/>
                    </a:lnTo>
                    <a:lnTo>
                      <a:pt x="2888" y="363"/>
                    </a:lnTo>
                    <a:lnTo>
                      <a:pt x="2888" y="363"/>
                    </a:lnTo>
                    <a:lnTo>
                      <a:pt x="2809" y="308"/>
                    </a:lnTo>
                    <a:lnTo>
                      <a:pt x="2728" y="255"/>
                    </a:lnTo>
                    <a:lnTo>
                      <a:pt x="2642" y="208"/>
                    </a:lnTo>
                    <a:lnTo>
                      <a:pt x="2554" y="165"/>
                    </a:lnTo>
                    <a:lnTo>
                      <a:pt x="2463" y="124"/>
                    </a:lnTo>
                    <a:lnTo>
                      <a:pt x="2370" y="90"/>
                    </a:lnTo>
                    <a:lnTo>
                      <a:pt x="2274" y="62"/>
                    </a:lnTo>
                    <a:lnTo>
                      <a:pt x="2227" y="50"/>
                    </a:lnTo>
                    <a:lnTo>
                      <a:pt x="2177" y="38"/>
                    </a:lnTo>
                    <a:lnTo>
                      <a:pt x="2177" y="38"/>
                    </a:lnTo>
                    <a:lnTo>
                      <a:pt x="2126" y="28"/>
                    </a:lnTo>
                    <a:lnTo>
                      <a:pt x="2079" y="21"/>
                    </a:lnTo>
                    <a:lnTo>
                      <a:pt x="1978" y="7"/>
                    </a:lnTo>
                    <a:lnTo>
                      <a:pt x="1876" y="2"/>
                    </a:lnTo>
                    <a:lnTo>
                      <a:pt x="1776" y="0"/>
                    </a:lnTo>
                    <a:lnTo>
                      <a:pt x="1673" y="5"/>
                    </a:lnTo>
                    <a:lnTo>
                      <a:pt x="1570" y="14"/>
                    </a:lnTo>
                    <a:lnTo>
                      <a:pt x="1470" y="31"/>
                    </a:lnTo>
                    <a:lnTo>
                      <a:pt x="1420" y="40"/>
                    </a:lnTo>
                    <a:lnTo>
                      <a:pt x="1370" y="50"/>
                    </a:lnTo>
                    <a:lnTo>
                      <a:pt x="1370" y="50"/>
                    </a:lnTo>
                    <a:lnTo>
                      <a:pt x="1322" y="64"/>
                    </a:lnTo>
                    <a:lnTo>
                      <a:pt x="1272" y="79"/>
                    </a:lnTo>
                    <a:lnTo>
                      <a:pt x="1224" y="93"/>
                    </a:lnTo>
                    <a:lnTo>
                      <a:pt x="1177" y="112"/>
                    </a:lnTo>
                    <a:lnTo>
                      <a:pt x="1129" y="129"/>
                    </a:lnTo>
                    <a:lnTo>
                      <a:pt x="1081" y="150"/>
                    </a:lnTo>
                    <a:lnTo>
                      <a:pt x="1033" y="169"/>
                    </a:lnTo>
                    <a:lnTo>
                      <a:pt x="988" y="193"/>
                    </a:lnTo>
                    <a:lnTo>
                      <a:pt x="900" y="241"/>
                    </a:lnTo>
                    <a:lnTo>
                      <a:pt x="814" y="293"/>
                    </a:lnTo>
                    <a:lnTo>
                      <a:pt x="730" y="353"/>
                    </a:lnTo>
                    <a:lnTo>
                      <a:pt x="651" y="413"/>
                    </a:lnTo>
                    <a:lnTo>
                      <a:pt x="651" y="413"/>
                    </a:lnTo>
                    <a:lnTo>
                      <a:pt x="575" y="480"/>
                    </a:lnTo>
                    <a:lnTo>
                      <a:pt x="504" y="551"/>
                    </a:lnTo>
                    <a:lnTo>
                      <a:pt x="437" y="623"/>
                    </a:lnTo>
                    <a:lnTo>
                      <a:pt x="374" y="699"/>
                    </a:lnTo>
                    <a:lnTo>
                      <a:pt x="317" y="780"/>
                    </a:lnTo>
                    <a:lnTo>
                      <a:pt x="262" y="862"/>
                    </a:lnTo>
                    <a:lnTo>
                      <a:pt x="215" y="945"/>
                    </a:lnTo>
                    <a:lnTo>
                      <a:pt x="172" y="1031"/>
                    </a:lnTo>
                    <a:lnTo>
                      <a:pt x="172" y="1031"/>
                    </a:lnTo>
                    <a:lnTo>
                      <a:pt x="133" y="1117"/>
                    </a:lnTo>
                    <a:lnTo>
                      <a:pt x="100" y="1206"/>
                    </a:lnTo>
                    <a:lnTo>
                      <a:pt x="71" y="1294"/>
                    </a:lnTo>
                    <a:lnTo>
                      <a:pt x="48" y="1384"/>
                    </a:lnTo>
                    <a:lnTo>
                      <a:pt x="28" y="1473"/>
                    </a:lnTo>
                    <a:lnTo>
                      <a:pt x="14" y="1564"/>
                    </a:lnTo>
                    <a:lnTo>
                      <a:pt x="5" y="1652"/>
                    </a:lnTo>
                    <a:lnTo>
                      <a:pt x="0" y="1740"/>
                    </a:lnTo>
                    <a:lnTo>
                      <a:pt x="0" y="1740"/>
                    </a:lnTo>
                    <a:lnTo>
                      <a:pt x="0" y="1826"/>
                    </a:lnTo>
                    <a:lnTo>
                      <a:pt x="2" y="1912"/>
                    </a:lnTo>
                    <a:lnTo>
                      <a:pt x="12" y="1996"/>
                    </a:lnTo>
                    <a:lnTo>
                      <a:pt x="21" y="2079"/>
                    </a:lnTo>
                    <a:lnTo>
                      <a:pt x="21" y="2079"/>
                    </a:lnTo>
                    <a:lnTo>
                      <a:pt x="36" y="2158"/>
                    </a:lnTo>
                    <a:lnTo>
                      <a:pt x="43" y="2199"/>
                    </a:lnTo>
                    <a:lnTo>
                      <a:pt x="52" y="2237"/>
                    </a:lnTo>
                    <a:lnTo>
                      <a:pt x="52" y="2237"/>
                    </a:lnTo>
                    <a:lnTo>
                      <a:pt x="74" y="2313"/>
                    </a:lnTo>
                    <a:lnTo>
                      <a:pt x="74" y="2313"/>
                    </a:lnTo>
                    <a:lnTo>
                      <a:pt x="98" y="2385"/>
                    </a:lnTo>
                    <a:lnTo>
                      <a:pt x="98" y="2385"/>
                    </a:lnTo>
                    <a:lnTo>
                      <a:pt x="110" y="2420"/>
                    </a:lnTo>
                    <a:lnTo>
                      <a:pt x="110" y="2420"/>
                    </a:lnTo>
                    <a:lnTo>
                      <a:pt x="124" y="2456"/>
                    </a:lnTo>
                    <a:lnTo>
                      <a:pt x="124" y="2456"/>
                    </a:lnTo>
                    <a:lnTo>
                      <a:pt x="150" y="2522"/>
                    </a:lnTo>
                    <a:lnTo>
                      <a:pt x="150" y="2522"/>
                    </a:lnTo>
                    <a:lnTo>
                      <a:pt x="167" y="2556"/>
                    </a:lnTo>
                    <a:lnTo>
                      <a:pt x="181" y="2589"/>
                    </a:lnTo>
                    <a:lnTo>
                      <a:pt x="181" y="2589"/>
                    </a:lnTo>
                    <a:lnTo>
                      <a:pt x="198" y="2620"/>
                    </a:lnTo>
                    <a:lnTo>
                      <a:pt x="215" y="2651"/>
                    </a:lnTo>
                    <a:lnTo>
                      <a:pt x="215" y="2651"/>
                    </a:lnTo>
                    <a:lnTo>
                      <a:pt x="248" y="2711"/>
                    </a:lnTo>
                    <a:lnTo>
                      <a:pt x="248" y="2711"/>
                    </a:lnTo>
                    <a:lnTo>
                      <a:pt x="265" y="2740"/>
                    </a:lnTo>
                    <a:lnTo>
                      <a:pt x="265" y="2740"/>
                    </a:lnTo>
                    <a:lnTo>
                      <a:pt x="284" y="2766"/>
                    </a:lnTo>
                    <a:lnTo>
                      <a:pt x="284" y="2766"/>
                    </a:lnTo>
                    <a:lnTo>
                      <a:pt x="320" y="2821"/>
                    </a:lnTo>
                    <a:lnTo>
                      <a:pt x="320" y="2821"/>
                    </a:lnTo>
                    <a:lnTo>
                      <a:pt x="336" y="2847"/>
                    </a:lnTo>
                    <a:lnTo>
                      <a:pt x="336" y="2847"/>
                    </a:lnTo>
                    <a:lnTo>
                      <a:pt x="356" y="2871"/>
                    </a:lnTo>
                    <a:lnTo>
                      <a:pt x="356" y="2871"/>
                    </a:lnTo>
                    <a:lnTo>
                      <a:pt x="394" y="2919"/>
                    </a:lnTo>
                    <a:lnTo>
                      <a:pt x="429" y="2964"/>
                    </a:lnTo>
                    <a:lnTo>
                      <a:pt x="468" y="3007"/>
                    </a:lnTo>
                    <a:lnTo>
                      <a:pt x="506" y="3045"/>
                    </a:lnTo>
                    <a:lnTo>
                      <a:pt x="542" y="3083"/>
                    </a:lnTo>
                    <a:lnTo>
                      <a:pt x="577" y="3117"/>
                    </a:lnTo>
                    <a:lnTo>
                      <a:pt x="649" y="3179"/>
                    </a:lnTo>
                    <a:lnTo>
                      <a:pt x="649" y="3179"/>
                    </a:lnTo>
                    <a:lnTo>
                      <a:pt x="682" y="3205"/>
                    </a:lnTo>
                    <a:lnTo>
                      <a:pt x="714" y="3229"/>
                    </a:lnTo>
                    <a:lnTo>
                      <a:pt x="714" y="3229"/>
                    </a:lnTo>
                    <a:lnTo>
                      <a:pt x="744" y="3253"/>
                    </a:lnTo>
                    <a:lnTo>
                      <a:pt x="773" y="3272"/>
                    </a:lnTo>
                    <a:lnTo>
                      <a:pt x="773" y="3272"/>
                    </a:lnTo>
                    <a:lnTo>
                      <a:pt x="828" y="3308"/>
                    </a:lnTo>
                    <a:lnTo>
                      <a:pt x="828" y="3308"/>
                    </a:lnTo>
                    <a:lnTo>
                      <a:pt x="850" y="3322"/>
                    </a:lnTo>
                    <a:lnTo>
                      <a:pt x="850" y="3322"/>
                    </a:lnTo>
                    <a:lnTo>
                      <a:pt x="871" y="3334"/>
                    </a:lnTo>
                    <a:lnTo>
                      <a:pt x="871" y="3334"/>
                    </a:lnTo>
                    <a:lnTo>
                      <a:pt x="957" y="3382"/>
                    </a:lnTo>
                    <a:lnTo>
                      <a:pt x="957" y="3382"/>
                    </a:lnTo>
                    <a:lnTo>
                      <a:pt x="873" y="3332"/>
                    </a:lnTo>
                    <a:lnTo>
                      <a:pt x="873" y="3332"/>
                    </a:lnTo>
                    <a:lnTo>
                      <a:pt x="852" y="33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2"/>
              <p:cNvSpPr>
                <a:spLocks noChangeArrowheads="1"/>
              </p:cNvSpPr>
              <p:nvPr/>
            </p:nvSpPr>
            <p:spPr bwMode="gray">
              <a:xfrm>
                <a:off x="2243138" y="2936875"/>
                <a:ext cx="146050" cy="296863"/>
              </a:xfrm>
              <a:custGeom>
                <a:avLst/>
                <a:gdLst>
                  <a:gd name="T0" fmla="*/ 213 w 404"/>
                  <a:gd name="T1" fmla="*/ 554 h 823"/>
                  <a:gd name="T2" fmla="*/ 306 w 404"/>
                  <a:gd name="T3" fmla="*/ 471 h 823"/>
                  <a:gd name="T4" fmla="*/ 399 w 404"/>
                  <a:gd name="T5" fmla="*/ 387 h 823"/>
                  <a:gd name="T6" fmla="*/ 403 w 404"/>
                  <a:gd name="T7" fmla="*/ 378 h 823"/>
                  <a:gd name="T8" fmla="*/ 399 w 404"/>
                  <a:gd name="T9" fmla="*/ 366 h 823"/>
                  <a:gd name="T10" fmla="*/ 399 w 404"/>
                  <a:gd name="T11" fmla="*/ 366 h 823"/>
                  <a:gd name="T12" fmla="*/ 327 w 404"/>
                  <a:gd name="T13" fmla="*/ 275 h 823"/>
                  <a:gd name="T14" fmla="*/ 291 w 404"/>
                  <a:gd name="T15" fmla="*/ 230 h 823"/>
                  <a:gd name="T16" fmla="*/ 253 w 404"/>
                  <a:gd name="T17" fmla="*/ 187 h 823"/>
                  <a:gd name="T18" fmla="*/ 215 w 404"/>
                  <a:gd name="T19" fmla="*/ 144 h 823"/>
                  <a:gd name="T20" fmla="*/ 177 w 404"/>
                  <a:gd name="T21" fmla="*/ 101 h 823"/>
                  <a:gd name="T22" fmla="*/ 136 w 404"/>
                  <a:gd name="T23" fmla="*/ 60 h 823"/>
                  <a:gd name="T24" fmla="*/ 93 w 404"/>
                  <a:gd name="T25" fmla="*/ 20 h 823"/>
                  <a:gd name="T26" fmla="*/ 158 w 404"/>
                  <a:gd name="T27" fmla="*/ 118 h 823"/>
                  <a:gd name="T28" fmla="*/ 191 w 404"/>
                  <a:gd name="T29" fmla="*/ 163 h 823"/>
                  <a:gd name="T30" fmla="*/ 227 w 404"/>
                  <a:gd name="T31" fmla="*/ 208 h 823"/>
                  <a:gd name="T32" fmla="*/ 263 w 404"/>
                  <a:gd name="T33" fmla="*/ 253 h 823"/>
                  <a:gd name="T34" fmla="*/ 298 w 404"/>
                  <a:gd name="T35" fmla="*/ 299 h 823"/>
                  <a:gd name="T36" fmla="*/ 337 w 404"/>
                  <a:gd name="T37" fmla="*/ 342 h 823"/>
                  <a:gd name="T38" fmla="*/ 363 w 404"/>
                  <a:gd name="T39" fmla="*/ 375 h 823"/>
                  <a:gd name="T40" fmla="*/ 286 w 404"/>
                  <a:gd name="T41" fmla="*/ 452 h 823"/>
                  <a:gd name="T42" fmla="*/ 198 w 404"/>
                  <a:gd name="T43" fmla="*/ 540 h 823"/>
                  <a:gd name="T44" fmla="*/ 110 w 404"/>
                  <a:gd name="T45" fmla="*/ 628 h 823"/>
                  <a:gd name="T46" fmla="*/ 31 w 404"/>
                  <a:gd name="T47" fmla="*/ 712 h 823"/>
                  <a:gd name="T48" fmla="*/ 31 w 404"/>
                  <a:gd name="T49" fmla="*/ 690 h 823"/>
                  <a:gd name="T50" fmla="*/ 36 w 404"/>
                  <a:gd name="T51" fmla="*/ 559 h 823"/>
                  <a:gd name="T52" fmla="*/ 38 w 404"/>
                  <a:gd name="T53" fmla="*/ 406 h 823"/>
                  <a:gd name="T54" fmla="*/ 38 w 404"/>
                  <a:gd name="T55" fmla="*/ 330 h 823"/>
                  <a:gd name="T56" fmla="*/ 41 w 404"/>
                  <a:gd name="T57" fmla="*/ 256 h 823"/>
                  <a:gd name="T58" fmla="*/ 43 w 404"/>
                  <a:gd name="T59" fmla="*/ 187 h 823"/>
                  <a:gd name="T60" fmla="*/ 48 w 404"/>
                  <a:gd name="T61" fmla="*/ 125 h 823"/>
                  <a:gd name="T62" fmla="*/ 53 w 404"/>
                  <a:gd name="T63" fmla="*/ 72 h 823"/>
                  <a:gd name="T64" fmla="*/ 62 w 404"/>
                  <a:gd name="T65" fmla="*/ 32 h 823"/>
                  <a:gd name="T66" fmla="*/ 67 w 404"/>
                  <a:gd name="T67" fmla="*/ 20 h 823"/>
                  <a:gd name="T68" fmla="*/ 72 w 404"/>
                  <a:gd name="T69" fmla="*/ 8 h 823"/>
                  <a:gd name="T70" fmla="*/ 79 w 404"/>
                  <a:gd name="T71" fmla="*/ 0 h 823"/>
                  <a:gd name="T72" fmla="*/ 72 w 404"/>
                  <a:gd name="T73" fmla="*/ 8 h 823"/>
                  <a:gd name="T74" fmla="*/ 55 w 404"/>
                  <a:gd name="T75" fmla="*/ 29 h 823"/>
                  <a:gd name="T76" fmla="*/ 48 w 404"/>
                  <a:gd name="T77" fmla="*/ 46 h 823"/>
                  <a:gd name="T78" fmla="*/ 41 w 404"/>
                  <a:gd name="T79" fmla="*/ 67 h 823"/>
                  <a:gd name="T80" fmla="*/ 26 w 404"/>
                  <a:gd name="T81" fmla="*/ 120 h 823"/>
                  <a:gd name="T82" fmla="*/ 14 w 404"/>
                  <a:gd name="T83" fmla="*/ 182 h 823"/>
                  <a:gd name="T84" fmla="*/ 7 w 404"/>
                  <a:gd name="T85" fmla="*/ 253 h 823"/>
                  <a:gd name="T86" fmla="*/ 2 w 404"/>
                  <a:gd name="T87" fmla="*/ 328 h 823"/>
                  <a:gd name="T88" fmla="*/ 0 w 404"/>
                  <a:gd name="T89" fmla="*/ 406 h 823"/>
                  <a:gd name="T90" fmla="*/ 0 w 404"/>
                  <a:gd name="T91" fmla="*/ 483 h 823"/>
                  <a:gd name="T92" fmla="*/ 2 w 404"/>
                  <a:gd name="T93" fmla="*/ 559 h 823"/>
                  <a:gd name="T94" fmla="*/ 5 w 404"/>
                  <a:gd name="T95" fmla="*/ 628 h 823"/>
                  <a:gd name="T96" fmla="*/ 10 w 404"/>
                  <a:gd name="T97" fmla="*/ 693 h 823"/>
                  <a:gd name="T98" fmla="*/ 19 w 404"/>
                  <a:gd name="T99" fmla="*/ 786 h 823"/>
                  <a:gd name="T100" fmla="*/ 26 w 404"/>
                  <a:gd name="T101" fmla="*/ 822 h 823"/>
                  <a:gd name="T102" fmla="*/ 31 w 404"/>
                  <a:gd name="T103" fmla="*/ 712 h 823"/>
                  <a:gd name="T104" fmla="*/ 119 w 404"/>
                  <a:gd name="T105" fmla="*/ 638 h 823"/>
                  <a:gd name="T106" fmla="*/ 213 w 404"/>
                  <a:gd name="T107" fmla="*/ 554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" h="823">
                    <a:moveTo>
                      <a:pt x="213" y="554"/>
                    </a:moveTo>
                    <a:lnTo>
                      <a:pt x="213" y="554"/>
                    </a:lnTo>
                    <a:lnTo>
                      <a:pt x="306" y="471"/>
                    </a:lnTo>
                    <a:lnTo>
                      <a:pt x="306" y="471"/>
                    </a:lnTo>
                    <a:lnTo>
                      <a:pt x="399" y="387"/>
                    </a:lnTo>
                    <a:lnTo>
                      <a:pt x="399" y="387"/>
                    </a:lnTo>
                    <a:lnTo>
                      <a:pt x="401" y="382"/>
                    </a:lnTo>
                    <a:lnTo>
                      <a:pt x="403" y="378"/>
                    </a:lnTo>
                    <a:lnTo>
                      <a:pt x="403" y="371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65" y="320"/>
                    </a:lnTo>
                    <a:lnTo>
                      <a:pt x="327" y="275"/>
                    </a:lnTo>
                    <a:lnTo>
                      <a:pt x="327" y="275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253" y="187"/>
                    </a:lnTo>
                    <a:lnTo>
                      <a:pt x="253" y="187"/>
                    </a:lnTo>
                    <a:lnTo>
                      <a:pt x="215" y="144"/>
                    </a:lnTo>
                    <a:lnTo>
                      <a:pt x="215" y="144"/>
                    </a:lnTo>
                    <a:lnTo>
                      <a:pt x="177" y="101"/>
                    </a:lnTo>
                    <a:lnTo>
                      <a:pt x="177" y="101"/>
                    </a:lnTo>
                    <a:lnTo>
                      <a:pt x="136" y="60"/>
                    </a:lnTo>
                    <a:lnTo>
                      <a:pt x="93" y="20"/>
                    </a:lnTo>
                    <a:lnTo>
                      <a:pt x="93" y="20"/>
                    </a:lnTo>
                    <a:lnTo>
                      <a:pt x="124" y="70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91" y="163"/>
                    </a:lnTo>
                    <a:lnTo>
                      <a:pt x="191" y="163"/>
                    </a:lnTo>
                    <a:lnTo>
                      <a:pt x="227" y="208"/>
                    </a:lnTo>
                    <a:lnTo>
                      <a:pt x="227" y="208"/>
                    </a:lnTo>
                    <a:lnTo>
                      <a:pt x="263" y="253"/>
                    </a:lnTo>
                    <a:lnTo>
                      <a:pt x="263" y="253"/>
                    </a:lnTo>
                    <a:lnTo>
                      <a:pt x="298" y="299"/>
                    </a:lnTo>
                    <a:lnTo>
                      <a:pt x="337" y="342"/>
                    </a:lnTo>
                    <a:lnTo>
                      <a:pt x="337" y="342"/>
                    </a:lnTo>
                    <a:lnTo>
                      <a:pt x="363" y="375"/>
                    </a:lnTo>
                    <a:lnTo>
                      <a:pt x="363" y="375"/>
                    </a:lnTo>
                    <a:lnTo>
                      <a:pt x="286" y="452"/>
                    </a:lnTo>
                    <a:lnTo>
                      <a:pt x="286" y="452"/>
                    </a:lnTo>
                    <a:lnTo>
                      <a:pt x="198" y="540"/>
                    </a:lnTo>
                    <a:lnTo>
                      <a:pt x="198" y="540"/>
                    </a:lnTo>
                    <a:lnTo>
                      <a:pt x="110" y="628"/>
                    </a:lnTo>
                    <a:lnTo>
                      <a:pt x="110" y="628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31" y="690"/>
                    </a:lnTo>
                    <a:lnTo>
                      <a:pt x="31" y="690"/>
                    </a:lnTo>
                    <a:lnTo>
                      <a:pt x="36" y="559"/>
                    </a:lnTo>
                    <a:lnTo>
                      <a:pt x="36" y="559"/>
                    </a:lnTo>
                    <a:lnTo>
                      <a:pt x="38" y="406"/>
                    </a:lnTo>
                    <a:lnTo>
                      <a:pt x="38" y="406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41" y="256"/>
                    </a:lnTo>
                    <a:lnTo>
                      <a:pt x="41" y="256"/>
                    </a:lnTo>
                    <a:lnTo>
                      <a:pt x="43" y="187"/>
                    </a:lnTo>
                    <a:lnTo>
                      <a:pt x="43" y="187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53" y="72"/>
                    </a:lnTo>
                    <a:lnTo>
                      <a:pt x="53" y="72"/>
                    </a:lnTo>
                    <a:lnTo>
                      <a:pt x="57" y="50"/>
                    </a:lnTo>
                    <a:lnTo>
                      <a:pt x="62" y="32"/>
                    </a:lnTo>
                    <a:lnTo>
                      <a:pt x="62" y="32"/>
                    </a:lnTo>
                    <a:lnTo>
                      <a:pt x="67" y="2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62" y="17"/>
                    </a:lnTo>
                    <a:lnTo>
                      <a:pt x="55" y="29"/>
                    </a:lnTo>
                    <a:lnTo>
                      <a:pt x="55" y="29"/>
                    </a:lnTo>
                    <a:lnTo>
                      <a:pt x="48" y="46"/>
                    </a:lnTo>
                    <a:lnTo>
                      <a:pt x="41" y="67"/>
                    </a:lnTo>
                    <a:lnTo>
                      <a:pt x="41" y="67"/>
                    </a:lnTo>
                    <a:lnTo>
                      <a:pt x="33" y="93"/>
                    </a:lnTo>
                    <a:lnTo>
                      <a:pt x="26" y="120"/>
                    </a:lnTo>
                    <a:lnTo>
                      <a:pt x="26" y="120"/>
                    </a:lnTo>
                    <a:lnTo>
                      <a:pt x="14" y="182"/>
                    </a:lnTo>
                    <a:lnTo>
                      <a:pt x="14" y="182"/>
                    </a:lnTo>
                    <a:lnTo>
                      <a:pt x="7" y="253"/>
                    </a:lnTo>
                    <a:lnTo>
                      <a:pt x="7" y="253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0" y="483"/>
                    </a:lnTo>
                    <a:lnTo>
                      <a:pt x="0" y="483"/>
                    </a:lnTo>
                    <a:lnTo>
                      <a:pt x="2" y="559"/>
                    </a:lnTo>
                    <a:lnTo>
                      <a:pt x="2" y="559"/>
                    </a:lnTo>
                    <a:lnTo>
                      <a:pt x="5" y="628"/>
                    </a:lnTo>
                    <a:lnTo>
                      <a:pt x="5" y="628"/>
                    </a:lnTo>
                    <a:lnTo>
                      <a:pt x="10" y="693"/>
                    </a:lnTo>
                    <a:lnTo>
                      <a:pt x="10" y="693"/>
                    </a:lnTo>
                    <a:lnTo>
                      <a:pt x="19" y="786"/>
                    </a:lnTo>
                    <a:lnTo>
                      <a:pt x="26" y="822"/>
                    </a:lnTo>
                    <a:lnTo>
                      <a:pt x="26" y="822"/>
                    </a:lnTo>
                    <a:lnTo>
                      <a:pt x="26" y="791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119" y="638"/>
                    </a:lnTo>
                    <a:lnTo>
                      <a:pt x="119" y="638"/>
                    </a:lnTo>
                    <a:lnTo>
                      <a:pt x="213" y="55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3"/>
              <p:cNvSpPr>
                <a:spLocks noChangeArrowheads="1"/>
              </p:cNvSpPr>
              <p:nvPr/>
            </p:nvSpPr>
            <p:spPr bwMode="gray">
              <a:xfrm>
                <a:off x="1636713" y="2374900"/>
                <a:ext cx="144462" cy="15875"/>
              </a:xfrm>
              <a:custGeom>
                <a:avLst/>
                <a:gdLst>
                  <a:gd name="T0" fmla="*/ 64 w 402"/>
                  <a:gd name="T1" fmla="*/ 24 h 45"/>
                  <a:gd name="T2" fmla="*/ 64 w 402"/>
                  <a:gd name="T3" fmla="*/ 24 h 45"/>
                  <a:gd name="T4" fmla="*/ 129 w 402"/>
                  <a:gd name="T5" fmla="*/ 24 h 45"/>
                  <a:gd name="T6" fmla="*/ 129 w 402"/>
                  <a:gd name="T7" fmla="*/ 24 h 45"/>
                  <a:gd name="T8" fmla="*/ 200 w 402"/>
                  <a:gd name="T9" fmla="*/ 29 h 45"/>
                  <a:gd name="T10" fmla="*/ 200 w 402"/>
                  <a:gd name="T11" fmla="*/ 29 h 45"/>
                  <a:gd name="T12" fmla="*/ 239 w 402"/>
                  <a:gd name="T13" fmla="*/ 29 h 45"/>
                  <a:gd name="T14" fmla="*/ 239 w 402"/>
                  <a:gd name="T15" fmla="*/ 29 h 45"/>
                  <a:gd name="T16" fmla="*/ 274 w 402"/>
                  <a:gd name="T17" fmla="*/ 34 h 45"/>
                  <a:gd name="T18" fmla="*/ 274 w 402"/>
                  <a:gd name="T19" fmla="*/ 34 h 45"/>
                  <a:gd name="T20" fmla="*/ 339 w 402"/>
                  <a:gd name="T21" fmla="*/ 39 h 45"/>
                  <a:gd name="T22" fmla="*/ 339 w 402"/>
                  <a:gd name="T23" fmla="*/ 39 h 45"/>
                  <a:gd name="T24" fmla="*/ 384 w 402"/>
                  <a:gd name="T25" fmla="*/ 44 h 45"/>
                  <a:gd name="T26" fmla="*/ 384 w 402"/>
                  <a:gd name="T27" fmla="*/ 44 h 45"/>
                  <a:gd name="T28" fmla="*/ 401 w 402"/>
                  <a:gd name="T29" fmla="*/ 44 h 45"/>
                  <a:gd name="T30" fmla="*/ 401 w 402"/>
                  <a:gd name="T31" fmla="*/ 44 h 45"/>
                  <a:gd name="T32" fmla="*/ 384 w 402"/>
                  <a:gd name="T33" fmla="*/ 36 h 45"/>
                  <a:gd name="T34" fmla="*/ 384 w 402"/>
                  <a:gd name="T35" fmla="*/ 36 h 45"/>
                  <a:gd name="T36" fmla="*/ 365 w 402"/>
                  <a:gd name="T37" fmla="*/ 32 h 45"/>
                  <a:gd name="T38" fmla="*/ 341 w 402"/>
                  <a:gd name="T39" fmla="*/ 24 h 45"/>
                  <a:gd name="T40" fmla="*/ 341 w 402"/>
                  <a:gd name="T41" fmla="*/ 24 h 45"/>
                  <a:gd name="T42" fmla="*/ 310 w 402"/>
                  <a:gd name="T43" fmla="*/ 15 h 45"/>
                  <a:gd name="T44" fmla="*/ 310 w 402"/>
                  <a:gd name="T45" fmla="*/ 15 h 45"/>
                  <a:gd name="T46" fmla="*/ 277 w 402"/>
                  <a:gd name="T47" fmla="*/ 10 h 45"/>
                  <a:gd name="T48" fmla="*/ 277 w 402"/>
                  <a:gd name="T49" fmla="*/ 10 h 45"/>
                  <a:gd name="T50" fmla="*/ 241 w 402"/>
                  <a:gd name="T51" fmla="*/ 5 h 45"/>
                  <a:gd name="T52" fmla="*/ 203 w 402"/>
                  <a:gd name="T53" fmla="*/ 0 h 45"/>
                  <a:gd name="T54" fmla="*/ 203 w 402"/>
                  <a:gd name="T55" fmla="*/ 0 h 45"/>
                  <a:gd name="T56" fmla="*/ 165 w 402"/>
                  <a:gd name="T57" fmla="*/ 0 h 45"/>
                  <a:gd name="T58" fmla="*/ 165 w 402"/>
                  <a:gd name="T59" fmla="*/ 0 h 45"/>
                  <a:gd name="T60" fmla="*/ 126 w 402"/>
                  <a:gd name="T61" fmla="*/ 0 h 45"/>
                  <a:gd name="T62" fmla="*/ 126 w 402"/>
                  <a:gd name="T63" fmla="*/ 0 h 45"/>
                  <a:gd name="T64" fmla="*/ 93 w 402"/>
                  <a:gd name="T65" fmla="*/ 3 h 45"/>
                  <a:gd name="T66" fmla="*/ 62 w 402"/>
                  <a:gd name="T67" fmla="*/ 8 h 45"/>
                  <a:gd name="T68" fmla="*/ 62 w 402"/>
                  <a:gd name="T69" fmla="*/ 8 h 45"/>
                  <a:gd name="T70" fmla="*/ 17 w 402"/>
                  <a:gd name="T71" fmla="*/ 17 h 45"/>
                  <a:gd name="T72" fmla="*/ 17 w 402"/>
                  <a:gd name="T73" fmla="*/ 17 h 45"/>
                  <a:gd name="T74" fmla="*/ 0 w 402"/>
                  <a:gd name="T75" fmla="*/ 22 h 45"/>
                  <a:gd name="T76" fmla="*/ 0 w 402"/>
                  <a:gd name="T77" fmla="*/ 22 h 45"/>
                  <a:gd name="T78" fmla="*/ 19 w 402"/>
                  <a:gd name="T79" fmla="*/ 22 h 45"/>
                  <a:gd name="T80" fmla="*/ 19 w 402"/>
                  <a:gd name="T81" fmla="*/ 22 h 45"/>
                  <a:gd name="T82" fmla="*/ 64 w 402"/>
                  <a:gd name="T83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45">
                    <a:moveTo>
                      <a:pt x="64" y="24"/>
                    </a:moveTo>
                    <a:lnTo>
                      <a:pt x="64" y="24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200" y="29"/>
                    </a:lnTo>
                    <a:lnTo>
                      <a:pt x="200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74" y="34"/>
                    </a:lnTo>
                    <a:lnTo>
                      <a:pt x="274" y="34"/>
                    </a:lnTo>
                    <a:lnTo>
                      <a:pt x="339" y="39"/>
                    </a:lnTo>
                    <a:lnTo>
                      <a:pt x="339" y="39"/>
                    </a:lnTo>
                    <a:lnTo>
                      <a:pt x="384" y="44"/>
                    </a:lnTo>
                    <a:lnTo>
                      <a:pt x="384" y="44"/>
                    </a:lnTo>
                    <a:lnTo>
                      <a:pt x="401" y="44"/>
                    </a:lnTo>
                    <a:lnTo>
                      <a:pt x="401" y="44"/>
                    </a:lnTo>
                    <a:lnTo>
                      <a:pt x="384" y="36"/>
                    </a:lnTo>
                    <a:lnTo>
                      <a:pt x="384" y="36"/>
                    </a:lnTo>
                    <a:lnTo>
                      <a:pt x="365" y="32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10" y="15"/>
                    </a:lnTo>
                    <a:lnTo>
                      <a:pt x="310" y="15"/>
                    </a:lnTo>
                    <a:lnTo>
                      <a:pt x="277" y="10"/>
                    </a:lnTo>
                    <a:lnTo>
                      <a:pt x="277" y="10"/>
                    </a:lnTo>
                    <a:lnTo>
                      <a:pt x="241" y="5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93" y="3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64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4"/>
              <p:cNvSpPr>
                <a:spLocks noChangeArrowheads="1"/>
              </p:cNvSpPr>
              <p:nvPr/>
            </p:nvSpPr>
            <p:spPr bwMode="gray">
              <a:xfrm>
                <a:off x="1835150" y="1916113"/>
                <a:ext cx="60325" cy="246062"/>
              </a:xfrm>
              <a:custGeom>
                <a:avLst/>
                <a:gdLst>
                  <a:gd name="T0" fmla="*/ 52 w 168"/>
                  <a:gd name="T1" fmla="*/ 585 h 684"/>
                  <a:gd name="T2" fmla="*/ 52 w 168"/>
                  <a:gd name="T3" fmla="*/ 585 h 684"/>
                  <a:gd name="T4" fmla="*/ 74 w 168"/>
                  <a:gd name="T5" fmla="*/ 538 h 684"/>
                  <a:gd name="T6" fmla="*/ 74 w 168"/>
                  <a:gd name="T7" fmla="*/ 538 h 684"/>
                  <a:gd name="T8" fmla="*/ 86 w 168"/>
                  <a:gd name="T9" fmla="*/ 509 h 684"/>
                  <a:gd name="T10" fmla="*/ 95 w 168"/>
                  <a:gd name="T11" fmla="*/ 480 h 684"/>
                  <a:gd name="T12" fmla="*/ 95 w 168"/>
                  <a:gd name="T13" fmla="*/ 480 h 684"/>
                  <a:gd name="T14" fmla="*/ 115 w 168"/>
                  <a:gd name="T15" fmla="*/ 418 h 684"/>
                  <a:gd name="T16" fmla="*/ 115 w 168"/>
                  <a:gd name="T17" fmla="*/ 418 h 684"/>
                  <a:gd name="T18" fmla="*/ 134 w 168"/>
                  <a:gd name="T19" fmla="*/ 354 h 684"/>
                  <a:gd name="T20" fmla="*/ 134 w 168"/>
                  <a:gd name="T21" fmla="*/ 354 h 684"/>
                  <a:gd name="T22" fmla="*/ 145 w 168"/>
                  <a:gd name="T23" fmla="*/ 289 h 684"/>
                  <a:gd name="T24" fmla="*/ 145 w 168"/>
                  <a:gd name="T25" fmla="*/ 289 h 684"/>
                  <a:gd name="T26" fmla="*/ 153 w 168"/>
                  <a:gd name="T27" fmla="*/ 258 h 684"/>
                  <a:gd name="T28" fmla="*/ 157 w 168"/>
                  <a:gd name="T29" fmla="*/ 225 h 684"/>
                  <a:gd name="T30" fmla="*/ 157 w 168"/>
                  <a:gd name="T31" fmla="*/ 225 h 684"/>
                  <a:gd name="T32" fmla="*/ 160 w 168"/>
                  <a:gd name="T33" fmla="*/ 196 h 684"/>
                  <a:gd name="T34" fmla="*/ 162 w 168"/>
                  <a:gd name="T35" fmla="*/ 165 h 684"/>
                  <a:gd name="T36" fmla="*/ 162 w 168"/>
                  <a:gd name="T37" fmla="*/ 165 h 684"/>
                  <a:gd name="T38" fmla="*/ 165 w 168"/>
                  <a:gd name="T39" fmla="*/ 139 h 684"/>
                  <a:gd name="T40" fmla="*/ 167 w 168"/>
                  <a:gd name="T41" fmla="*/ 113 h 684"/>
                  <a:gd name="T42" fmla="*/ 167 w 168"/>
                  <a:gd name="T43" fmla="*/ 113 h 684"/>
                  <a:gd name="T44" fmla="*/ 167 w 168"/>
                  <a:gd name="T45" fmla="*/ 68 h 684"/>
                  <a:gd name="T46" fmla="*/ 167 w 168"/>
                  <a:gd name="T47" fmla="*/ 68 h 684"/>
                  <a:gd name="T48" fmla="*/ 167 w 168"/>
                  <a:gd name="T49" fmla="*/ 32 h 684"/>
                  <a:gd name="T50" fmla="*/ 167 w 168"/>
                  <a:gd name="T51" fmla="*/ 32 h 684"/>
                  <a:gd name="T52" fmla="*/ 165 w 168"/>
                  <a:gd name="T53" fmla="*/ 0 h 684"/>
                  <a:gd name="T54" fmla="*/ 165 w 168"/>
                  <a:gd name="T55" fmla="*/ 0 h 684"/>
                  <a:gd name="T56" fmla="*/ 162 w 168"/>
                  <a:gd name="T57" fmla="*/ 32 h 684"/>
                  <a:gd name="T58" fmla="*/ 162 w 168"/>
                  <a:gd name="T59" fmla="*/ 32 h 684"/>
                  <a:gd name="T60" fmla="*/ 157 w 168"/>
                  <a:gd name="T61" fmla="*/ 65 h 684"/>
                  <a:gd name="T62" fmla="*/ 157 w 168"/>
                  <a:gd name="T63" fmla="*/ 65 h 684"/>
                  <a:gd name="T64" fmla="*/ 150 w 168"/>
                  <a:gd name="T65" fmla="*/ 110 h 684"/>
                  <a:gd name="T66" fmla="*/ 150 w 168"/>
                  <a:gd name="T67" fmla="*/ 110 h 684"/>
                  <a:gd name="T68" fmla="*/ 143 w 168"/>
                  <a:gd name="T69" fmla="*/ 163 h 684"/>
                  <a:gd name="T70" fmla="*/ 143 w 168"/>
                  <a:gd name="T71" fmla="*/ 163 h 684"/>
                  <a:gd name="T72" fmla="*/ 134 w 168"/>
                  <a:gd name="T73" fmla="*/ 223 h 684"/>
                  <a:gd name="T74" fmla="*/ 134 w 168"/>
                  <a:gd name="T75" fmla="*/ 223 h 684"/>
                  <a:gd name="T76" fmla="*/ 122 w 168"/>
                  <a:gd name="T77" fmla="*/ 285 h 684"/>
                  <a:gd name="T78" fmla="*/ 122 w 168"/>
                  <a:gd name="T79" fmla="*/ 285 h 684"/>
                  <a:gd name="T80" fmla="*/ 107 w 168"/>
                  <a:gd name="T81" fmla="*/ 349 h 684"/>
                  <a:gd name="T82" fmla="*/ 107 w 168"/>
                  <a:gd name="T83" fmla="*/ 349 h 684"/>
                  <a:gd name="T84" fmla="*/ 91 w 168"/>
                  <a:gd name="T85" fmla="*/ 411 h 684"/>
                  <a:gd name="T86" fmla="*/ 91 w 168"/>
                  <a:gd name="T87" fmla="*/ 411 h 684"/>
                  <a:gd name="T88" fmla="*/ 81 w 168"/>
                  <a:gd name="T89" fmla="*/ 442 h 684"/>
                  <a:gd name="T90" fmla="*/ 81 w 168"/>
                  <a:gd name="T91" fmla="*/ 442 h 684"/>
                  <a:gd name="T92" fmla="*/ 74 w 168"/>
                  <a:gd name="T93" fmla="*/ 473 h 684"/>
                  <a:gd name="T94" fmla="*/ 74 w 168"/>
                  <a:gd name="T95" fmla="*/ 473 h 684"/>
                  <a:gd name="T96" fmla="*/ 55 w 168"/>
                  <a:gd name="T97" fmla="*/ 531 h 684"/>
                  <a:gd name="T98" fmla="*/ 55 w 168"/>
                  <a:gd name="T99" fmla="*/ 531 h 684"/>
                  <a:gd name="T100" fmla="*/ 38 w 168"/>
                  <a:gd name="T101" fmla="*/ 581 h 684"/>
                  <a:gd name="T102" fmla="*/ 38 w 168"/>
                  <a:gd name="T103" fmla="*/ 581 h 684"/>
                  <a:gd name="T104" fmla="*/ 12 w 168"/>
                  <a:gd name="T105" fmla="*/ 655 h 684"/>
                  <a:gd name="T106" fmla="*/ 0 w 168"/>
                  <a:gd name="T107" fmla="*/ 683 h 684"/>
                  <a:gd name="T108" fmla="*/ 0 w 168"/>
                  <a:gd name="T109" fmla="*/ 683 h 684"/>
                  <a:gd name="T110" fmla="*/ 17 w 168"/>
                  <a:gd name="T111" fmla="*/ 657 h 684"/>
                  <a:gd name="T112" fmla="*/ 17 w 168"/>
                  <a:gd name="T113" fmla="*/ 657 h 684"/>
                  <a:gd name="T114" fmla="*/ 33 w 168"/>
                  <a:gd name="T115" fmla="*/ 626 h 684"/>
                  <a:gd name="T116" fmla="*/ 33 w 168"/>
                  <a:gd name="T117" fmla="*/ 626 h 684"/>
                  <a:gd name="T118" fmla="*/ 52 w 168"/>
                  <a:gd name="T119" fmla="*/ 58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" h="684">
                    <a:moveTo>
                      <a:pt x="52" y="585"/>
                    </a:moveTo>
                    <a:lnTo>
                      <a:pt x="52" y="585"/>
                    </a:lnTo>
                    <a:lnTo>
                      <a:pt x="74" y="538"/>
                    </a:lnTo>
                    <a:lnTo>
                      <a:pt x="74" y="538"/>
                    </a:lnTo>
                    <a:lnTo>
                      <a:pt x="86" y="509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115" y="418"/>
                    </a:lnTo>
                    <a:lnTo>
                      <a:pt x="115" y="418"/>
                    </a:lnTo>
                    <a:lnTo>
                      <a:pt x="134" y="354"/>
                    </a:lnTo>
                    <a:lnTo>
                      <a:pt x="134" y="354"/>
                    </a:lnTo>
                    <a:lnTo>
                      <a:pt x="145" y="289"/>
                    </a:lnTo>
                    <a:lnTo>
                      <a:pt x="145" y="289"/>
                    </a:lnTo>
                    <a:lnTo>
                      <a:pt x="153" y="258"/>
                    </a:lnTo>
                    <a:lnTo>
                      <a:pt x="157" y="225"/>
                    </a:lnTo>
                    <a:lnTo>
                      <a:pt x="157" y="225"/>
                    </a:lnTo>
                    <a:lnTo>
                      <a:pt x="160" y="196"/>
                    </a:lnTo>
                    <a:lnTo>
                      <a:pt x="162" y="165"/>
                    </a:lnTo>
                    <a:lnTo>
                      <a:pt x="162" y="165"/>
                    </a:lnTo>
                    <a:lnTo>
                      <a:pt x="165" y="139"/>
                    </a:lnTo>
                    <a:lnTo>
                      <a:pt x="167" y="113"/>
                    </a:lnTo>
                    <a:lnTo>
                      <a:pt x="167" y="113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67" y="32"/>
                    </a:lnTo>
                    <a:lnTo>
                      <a:pt x="167" y="32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7" y="65"/>
                    </a:lnTo>
                    <a:lnTo>
                      <a:pt x="157" y="65"/>
                    </a:lnTo>
                    <a:lnTo>
                      <a:pt x="150" y="110"/>
                    </a:lnTo>
                    <a:lnTo>
                      <a:pt x="150" y="110"/>
                    </a:lnTo>
                    <a:lnTo>
                      <a:pt x="143" y="163"/>
                    </a:lnTo>
                    <a:lnTo>
                      <a:pt x="143" y="163"/>
                    </a:lnTo>
                    <a:lnTo>
                      <a:pt x="134" y="223"/>
                    </a:lnTo>
                    <a:lnTo>
                      <a:pt x="134" y="223"/>
                    </a:lnTo>
                    <a:lnTo>
                      <a:pt x="122" y="285"/>
                    </a:lnTo>
                    <a:lnTo>
                      <a:pt x="122" y="285"/>
                    </a:lnTo>
                    <a:lnTo>
                      <a:pt x="107" y="349"/>
                    </a:lnTo>
                    <a:lnTo>
                      <a:pt x="107" y="349"/>
                    </a:lnTo>
                    <a:lnTo>
                      <a:pt x="91" y="411"/>
                    </a:lnTo>
                    <a:lnTo>
                      <a:pt x="91" y="411"/>
                    </a:lnTo>
                    <a:lnTo>
                      <a:pt x="81" y="442"/>
                    </a:lnTo>
                    <a:lnTo>
                      <a:pt x="81" y="442"/>
                    </a:lnTo>
                    <a:lnTo>
                      <a:pt x="74" y="473"/>
                    </a:lnTo>
                    <a:lnTo>
                      <a:pt x="74" y="473"/>
                    </a:lnTo>
                    <a:lnTo>
                      <a:pt x="55" y="531"/>
                    </a:lnTo>
                    <a:lnTo>
                      <a:pt x="55" y="531"/>
                    </a:lnTo>
                    <a:lnTo>
                      <a:pt x="38" y="581"/>
                    </a:lnTo>
                    <a:lnTo>
                      <a:pt x="38" y="581"/>
                    </a:lnTo>
                    <a:lnTo>
                      <a:pt x="12" y="655"/>
                    </a:lnTo>
                    <a:lnTo>
                      <a:pt x="0" y="683"/>
                    </a:lnTo>
                    <a:lnTo>
                      <a:pt x="0" y="683"/>
                    </a:lnTo>
                    <a:lnTo>
                      <a:pt x="17" y="657"/>
                    </a:lnTo>
                    <a:lnTo>
                      <a:pt x="17" y="657"/>
                    </a:lnTo>
                    <a:lnTo>
                      <a:pt x="33" y="626"/>
                    </a:lnTo>
                    <a:lnTo>
                      <a:pt x="33" y="626"/>
                    </a:lnTo>
                    <a:lnTo>
                      <a:pt x="52" y="5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5"/>
              <p:cNvSpPr>
                <a:spLocks noChangeArrowheads="1"/>
              </p:cNvSpPr>
              <p:nvPr/>
            </p:nvSpPr>
            <p:spPr bwMode="gray">
              <a:xfrm>
                <a:off x="1452563" y="1955800"/>
                <a:ext cx="130175" cy="528638"/>
              </a:xfrm>
              <a:custGeom>
                <a:avLst/>
                <a:gdLst>
                  <a:gd name="T0" fmla="*/ 26 w 362"/>
                  <a:gd name="T1" fmla="*/ 1285 h 1467"/>
                  <a:gd name="T2" fmla="*/ 26 w 362"/>
                  <a:gd name="T3" fmla="*/ 1285 h 1467"/>
                  <a:gd name="T4" fmla="*/ 0 w 362"/>
                  <a:gd name="T5" fmla="*/ 1466 h 1467"/>
                  <a:gd name="T6" fmla="*/ 0 w 362"/>
                  <a:gd name="T7" fmla="*/ 1466 h 1467"/>
                  <a:gd name="T8" fmla="*/ 36 w 362"/>
                  <a:gd name="T9" fmla="*/ 1285 h 1467"/>
                  <a:gd name="T10" fmla="*/ 36 w 362"/>
                  <a:gd name="T11" fmla="*/ 1285 h 1467"/>
                  <a:gd name="T12" fmla="*/ 69 w 362"/>
                  <a:gd name="T13" fmla="*/ 1103 h 1467"/>
                  <a:gd name="T14" fmla="*/ 69 w 362"/>
                  <a:gd name="T15" fmla="*/ 1103 h 1467"/>
                  <a:gd name="T16" fmla="*/ 100 w 362"/>
                  <a:gd name="T17" fmla="*/ 924 h 1467"/>
                  <a:gd name="T18" fmla="*/ 131 w 362"/>
                  <a:gd name="T19" fmla="*/ 743 h 1467"/>
                  <a:gd name="T20" fmla="*/ 131 w 362"/>
                  <a:gd name="T21" fmla="*/ 743 h 1467"/>
                  <a:gd name="T22" fmla="*/ 160 w 362"/>
                  <a:gd name="T23" fmla="*/ 562 h 1467"/>
                  <a:gd name="T24" fmla="*/ 189 w 362"/>
                  <a:gd name="T25" fmla="*/ 380 h 1467"/>
                  <a:gd name="T26" fmla="*/ 215 w 362"/>
                  <a:gd name="T27" fmla="*/ 199 h 1467"/>
                  <a:gd name="T28" fmla="*/ 215 w 362"/>
                  <a:gd name="T29" fmla="*/ 199 h 1467"/>
                  <a:gd name="T30" fmla="*/ 232 w 362"/>
                  <a:gd name="T31" fmla="*/ 79 h 1467"/>
                  <a:gd name="T32" fmla="*/ 232 w 362"/>
                  <a:gd name="T33" fmla="*/ 79 h 1467"/>
                  <a:gd name="T34" fmla="*/ 286 w 362"/>
                  <a:gd name="T35" fmla="*/ 299 h 1467"/>
                  <a:gd name="T36" fmla="*/ 286 w 362"/>
                  <a:gd name="T37" fmla="*/ 299 h 1467"/>
                  <a:gd name="T38" fmla="*/ 322 w 362"/>
                  <a:gd name="T39" fmla="*/ 442 h 1467"/>
                  <a:gd name="T40" fmla="*/ 322 w 362"/>
                  <a:gd name="T41" fmla="*/ 442 h 1467"/>
                  <a:gd name="T42" fmla="*/ 361 w 362"/>
                  <a:gd name="T43" fmla="*/ 583 h 1467"/>
                  <a:gd name="T44" fmla="*/ 361 w 362"/>
                  <a:gd name="T45" fmla="*/ 583 h 1467"/>
                  <a:gd name="T46" fmla="*/ 332 w 362"/>
                  <a:gd name="T47" fmla="*/ 440 h 1467"/>
                  <a:gd name="T48" fmla="*/ 332 w 362"/>
                  <a:gd name="T49" fmla="*/ 440 h 1467"/>
                  <a:gd name="T50" fmla="*/ 301 w 362"/>
                  <a:gd name="T51" fmla="*/ 296 h 1467"/>
                  <a:gd name="T52" fmla="*/ 301 w 362"/>
                  <a:gd name="T53" fmla="*/ 296 h 1467"/>
                  <a:gd name="T54" fmla="*/ 272 w 362"/>
                  <a:gd name="T55" fmla="*/ 153 h 1467"/>
                  <a:gd name="T56" fmla="*/ 241 w 362"/>
                  <a:gd name="T57" fmla="*/ 10 h 1467"/>
                  <a:gd name="T58" fmla="*/ 241 w 362"/>
                  <a:gd name="T59" fmla="*/ 10 h 1467"/>
                  <a:gd name="T60" fmla="*/ 236 w 362"/>
                  <a:gd name="T61" fmla="*/ 5 h 1467"/>
                  <a:gd name="T62" fmla="*/ 229 w 362"/>
                  <a:gd name="T63" fmla="*/ 0 h 1467"/>
                  <a:gd name="T64" fmla="*/ 229 w 362"/>
                  <a:gd name="T65" fmla="*/ 0 h 1467"/>
                  <a:gd name="T66" fmla="*/ 224 w 362"/>
                  <a:gd name="T67" fmla="*/ 3 h 1467"/>
                  <a:gd name="T68" fmla="*/ 222 w 362"/>
                  <a:gd name="T69" fmla="*/ 3 h 1467"/>
                  <a:gd name="T70" fmla="*/ 217 w 362"/>
                  <a:gd name="T71" fmla="*/ 8 h 1467"/>
                  <a:gd name="T72" fmla="*/ 217 w 362"/>
                  <a:gd name="T73" fmla="*/ 12 h 1467"/>
                  <a:gd name="T74" fmla="*/ 217 w 362"/>
                  <a:gd name="T75" fmla="*/ 12 h 1467"/>
                  <a:gd name="T76" fmla="*/ 191 w 362"/>
                  <a:gd name="T77" fmla="*/ 194 h 1467"/>
                  <a:gd name="T78" fmla="*/ 163 w 362"/>
                  <a:gd name="T79" fmla="*/ 375 h 1467"/>
                  <a:gd name="T80" fmla="*/ 108 w 362"/>
                  <a:gd name="T81" fmla="*/ 738 h 1467"/>
                  <a:gd name="T82" fmla="*/ 53 w 362"/>
                  <a:gd name="T83" fmla="*/ 1101 h 1467"/>
                  <a:gd name="T84" fmla="*/ 53 w 362"/>
                  <a:gd name="T85" fmla="*/ 1101 h 1467"/>
                  <a:gd name="T86" fmla="*/ 26 w 362"/>
                  <a:gd name="T87" fmla="*/ 128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2" h="1467">
                    <a:moveTo>
                      <a:pt x="26" y="1285"/>
                    </a:moveTo>
                    <a:lnTo>
                      <a:pt x="26" y="1285"/>
                    </a:lnTo>
                    <a:lnTo>
                      <a:pt x="0" y="1466"/>
                    </a:lnTo>
                    <a:lnTo>
                      <a:pt x="0" y="1466"/>
                    </a:lnTo>
                    <a:lnTo>
                      <a:pt x="36" y="1285"/>
                    </a:lnTo>
                    <a:lnTo>
                      <a:pt x="36" y="1285"/>
                    </a:lnTo>
                    <a:lnTo>
                      <a:pt x="69" y="1103"/>
                    </a:lnTo>
                    <a:lnTo>
                      <a:pt x="69" y="1103"/>
                    </a:lnTo>
                    <a:lnTo>
                      <a:pt x="100" y="924"/>
                    </a:lnTo>
                    <a:lnTo>
                      <a:pt x="131" y="743"/>
                    </a:lnTo>
                    <a:lnTo>
                      <a:pt x="131" y="743"/>
                    </a:lnTo>
                    <a:lnTo>
                      <a:pt x="160" y="562"/>
                    </a:lnTo>
                    <a:lnTo>
                      <a:pt x="189" y="380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86" y="299"/>
                    </a:lnTo>
                    <a:lnTo>
                      <a:pt x="286" y="299"/>
                    </a:lnTo>
                    <a:lnTo>
                      <a:pt x="322" y="442"/>
                    </a:lnTo>
                    <a:lnTo>
                      <a:pt x="322" y="442"/>
                    </a:lnTo>
                    <a:lnTo>
                      <a:pt x="361" y="583"/>
                    </a:lnTo>
                    <a:lnTo>
                      <a:pt x="361" y="583"/>
                    </a:lnTo>
                    <a:lnTo>
                      <a:pt x="332" y="440"/>
                    </a:lnTo>
                    <a:lnTo>
                      <a:pt x="332" y="440"/>
                    </a:lnTo>
                    <a:lnTo>
                      <a:pt x="301" y="296"/>
                    </a:lnTo>
                    <a:lnTo>
                      <a:pt x="301" y="296"/>
                    </a:lnTo>
                    <a:lnTo>
                      <a:pt x="272" y="153"/>
                    </a:lnTo>
                    <a:lnTo>
                      <a:pt x="241" y="10"/>
                    </a:lnTo>
                    <a:lnTo>
                      <a:pt x="241" y="10"/>
                    </a:lnTo>
                    <a:lnTo>
                      <a:pt x="236" y="5"/>
                    </a:lnTo>
                    <a:lnTo>
                      <a:pt x="229" y="0"/>
                    </a:lnTo>
                    <a:lnTo>
                      <a:pt x="229" y="0"/>
                    </a:lnTo>
                    <a:lnTo>
                      <a:pt x="224" y="3"/>
                    </a:lnTo>
                    <a:lnTo>
                      <a:pt x="222" y="3"/>
                    </a:lnTo>
                    <a:lnTo>
                      <a:pt x="217" y="8"/>
                    </a:lnTo>
                    <a:lnTo>
                      <a:pt x="217" y="12"/>
                    </a:lnTo>
                    <a:lnTo>
                      <a:pt x="217" y="12"/>
                    </a:lnTo>
                    <a:lnTo>
                      <a:pt x="191" y="194"/>
                    </a:lnTo>
                    <a:lnTo>
                      <a:pt x="163" y="375"/>
                    </a:lnTo>
                    <a:lnTo>
                      <a:pt x="108" y="738"/>
                    </a:lnTo>
                    <a:lnTo>
                      <a:pt x="53" y="1101"/>
                    </a:lnTo>
                    <a:lnTo>
                      <a:pt x="53" y="1101"/>
                    </a:lnTo>
                    <a:lnTo>
                      <a:pt x="26" y="1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6"/>
              <p:cNvSpPr>
                <a:spLocks noChangeArrowheads="1"/>
              </p:cNvSpPr>
              <p:nvPr/>
            </p:nvSpPr>
            <p:spPr bwMode="gray">
              <a:xfrm>
                <a:off x="1633538" y="2416175"/>
                <a:ext cx="144462" cy="14288"/>
              </a:xfrm>
              <a:custGeom>
                <a:avLst/>
                <a:gdLst>
                  <a:gd name="T0" fmla="*/ 17 w 402"/>
                  <a:gd name="T1" fmla="*/ 24 h 39"/>
                  <a:gd name="T2" fmla="*/ 17 w 402"/>
                  <a:gd name="T3" fmla="*/ 24 h 39"/>
                  <a:gd name="T4" fmla="*/ 63 w 402"/>
                  <a:gd name="T5" fmla="*/ 24 h 39"/>
                  <a:gd name="T6" fmla="*/ 63 w 402"/>
                  <a:gd name="T7" fmla="*/ 24 h 39"/>
                  <a:gd name="T8" fmla="*/ 127 w 402"/>
                  <a:gd name="T9" fmla="*/ 24 h 39"/>
                  <a:gd name="T10" fmla="*/ 127 w 402"/>
                  <a:gd name="T11" fmla="*/ 24 h 39"/>
                  <a:gd name="T12" fmla="*/ 201 w 402"/>
                  <a:gd name="T13" fmla="*/ 26 h 39"/>
                  <a:gd name="T14" fmla="*/ 201 w 402"/>
                  <a:gd name="T15" fmla="*/ 26 h 39"/>
                  <a:gd name="T16" fmla="*/ 237 w 402"/>
                  <a:gd name="T17" fmla="*/ 28 h 39"/>
                  <a:gd name="T18" fmla="*/ 237 w 402"/>
                  <a:gd name="T19" fmla="*/ 28 h 39"/>
                  <a:gd name="T20" fmla="*/ 273 w 402"/>
                  <a:gd name="T21" fmla="*/ 31 h 39"/>
                  <a:gd name="T22" fmla="*/ 273 w 402"/>
                  <a:gd name="T23" fmla="*/ 31 h 39"/>
                  <a:gd name="T24" fmla="*/ 337 w 402"/>
                  <a:gd name="T25" fmla="*/ 33 h 39"/>
                  <a:gd name="T26" fmla="*/ 337 w 402"/>
                  <a:gd name="T27" fmla="*/ 33 h 39"/>
                  <a:gd name="T28" fmla="*/ 382 w 402"/>
                  <a:gd name="T29" fmla="*/ 36 h 39"/>
                  <a:gd name="T30" fmla="*/ 382 w 402"/>
                  <a:gd name="T31" fmla="*/ 36 h 39"/>
                  <a:gd name="T32" fmla="*/ 401 w 402"/>
                  <a:gd name="T33" fmla="*/ 38 h 39"/>
                  <a:gd name="T34" fmla="*/ 401 w 402"/>
                  <a:gd name="T35" fmla="*/ 38 h 39"/>
                  <a:gd name="T36" fmla="*/ 385 w 402"/>
                  <a:gd name="T37" fmla="*/ 31 h 39"/>
                  <a:gd name="T38" fmla="*/ 385 w 402"/>
                  <a:gd name="T39" fmla="*/ 31 h 39"/>
                  <a:gd name="T40" fmla="*/ 339 w 402"/>
                  <a:gd name="T41" fmla="*/ 19 h 39"/>
                  <a:gd name="T42" fmla="*/ 339 w 402"/>
                  <a:gd name="T43" fmla="*/ 19 h 39"/>
                  <a:gd name="T44" fmla="*/ 311 w 402"/>
                  <a:gd name="T45" fmla="*/ 12 h 39"/>
                  <a:gd name="T46" fmla="*/ 311 w 402"/>
                  <a:gd name="T47" fmla="*/ 12 h 39"/>
                  <a:gd name="T48" fmla="*/ 275 w 402"/>
                  <a:gd name="T49" fmla="*/ 7 h 39"/>
                  <a:gd name="T50" fmla="*/ 275 w 402"/>
                  <a:gd name="T51" fmla="*/ 7 h 39"/>
                  <a:gd name="T52" fmla="*/ 239 w 402"/>
                  <a:gd name="T53" fmla="*/ 2 h 39"/>
                  <a:gd name="T54" fmla="*/ 239 w 402"/>
                  <a:gd name="T55" fmla="*/ 2 h 39"/>
                  <a:gd name="T56" fmla="*/ 201 w 402"/>
                  <a:gd name="T57" fmla="*/ 0 h 39"/>
                  <a:gd name="T58" fmla="*/ 201 w 402"/>
                  <a:gd name="T59" fmla="*/ 0 h 39"/>
                  <a:gd name="T60" fmla="*/ 163 w 402"/>
                  <a:gd name="T61" fmla="*/ 0 h 39"/>
                  <a:gd name="T62" fmla="*/ 163 w 402"/>
                  <a:gd name="T63" fmla="*/ 0 h 39"/>
                  <a:gd name="T64" fmla="*/ 127 w 402"/>
                  <a:gd name="T65" fmla="*/ 0 h 39"/>
                  <a:gd name="T66" fmla="*/ 127 w 402"/>
                  <a:gd name="T67" fmla="*/ 0 h 39"/>
                  <a:gd name="T68" fmla="*/ 91 w 402"/>
                  <a:gd name="T69" fmla="*/ 4 h 39"/>
                  <a:gd name="T70" fmla="*/ 63 w 402"/>
                  <a:gd name="T71" fmla="*/ 7 h 39"/>
                  <a:gd name="T72" fmla="*/ 63 w 402"/>
                  <a:gd name="T73" fmla="*/ 7 h 39"/>
                  <a:gd name="T74" fmla="*/ 17 w 402"/>
                  <a:gd name="T75" fmla="*/ 16 h 39"/>
                  <a:gd name="T76" fmla="*/ 17 w 402"/>
                  <a:gd name="T77" fmla="*/ 16 h 39"/>
                  <a:gd name="T78" fmla="*/ 0 w 402"/>
                  <a:gd name="T79" fmla="*/ 21 h 39"/>
                  <a:gd name="T80" fmla="*/ 0 w 402"/>
                  <a:gd name="T81" fmla="*/ 21 h 39"/>
                  <a:gd name="T82" fmla="*/ 17 w 402"/>
                  <a:gd name="T83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39">
                    <a:moveTo>
                      <a:pt x="17" y="24"/>
                    </a:moveTo>
                    <a:lnTo>
                      <a:pt x="17" y="24"/>
                    </a:lnTo>
                    <a:lnTo>
                      <a:pt x="63" y="24"/>
                    </a:lnTo>
                    <a:lnTo>
                      <a:pt x="63" y="24"/>
                    </a:lnTo>
                    <a:lnTo>
                      <a:pt x="127" y="24"/>
                    </a:lnTo>
                    <a:lnTo>
                      <a:pt x="127" y="24"/>
                    </a:lnTo>
                    <a:lnTo>
                      <a:pt x="201" y="26"/>
                    </a:lnTo>
                    <a:lnTo>
                      <a:pt x="201" y="26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73" y="31"/>
                    </a:lnTo>
                    <a:lnTo>
                      <a:pt x="273" y="31"/>
                    </a:lnTo>
                    <a:lnTo>
                      <a:pt x="337" y="33"/>
                    </a:lnTo>
                    <a:lnTo>
                      <a:pt x="337" y="33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401" y="38"/>
                    </a:lnTo>
                    <a:lnTo>
                      <a:pt x="401" y="38"/>
                    </a:lnTo>
                    <a:lnTo>
                      <a:pt x="385" y="31"/>
                    </a:lnTo>
                    <a:lnTo>
                      <a:pt x="385" y="31"/>
                    </a:lnTo>
                    <a:lnTo>
                      <a:pt x="339" y="19"/>
                    </a:lnTo>
                    <a:lnTo>
                      <a:pt x="339" y="19"/>
                    </a:lnTo>
                    <a:lnTo>
                      <a:pt x="311" y="12"/>
                    </a:lnTo>
                    <a:lnTo>
                      <a:pt x="311" y="12"/>
                    </a:lnTo>
                    <a:lnTo>
                      <a:pt x="275" y="7"/>
                    </a:lnTo>
                    <a:lnTo>
                      <a:pt x="275" y="7"/>
                    </a:lnTo>
                    <a:lnTo>
                      <a:pt x="239" y="2"/>
                    </a:lnTo>
                    <a:lnTo>
                      <a:pt x="239" y="2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91" y="4"/>
                    </a:lnTo>
                    <a:lnTo>
                      <a:pt x="63" y="7"/>
                    </a:lnTo>
                    <a:lnTo>
                      <a:pt x="63" y="7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7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7"/>
              <p:cNvSpPr>
                <a:spLocks noChangeArrowheads="1"/>
              </p:cNvSpPr>
              <p:nvPr/>
            </p:nvSpPr>
            <p:spPr bwMode="gray">
              <a:xfrm>
                <a:off x="1573213" y="2332038"/>
                <a:ext cx="50800" cy="169862"/>
              </a:xfrm>
              <a:custGeom>
                <a:avLst/>
                <a:gdLst>
                  <a:gd name="T0" fmla="*/ 108 w 140"/>
                  <a:gd name="T1" fmla="*/ 251 h 474"/>
                  <a:gd name="T2" fmla="*/ 108 w 140"/>
                  <a:gd name="T3" fmla="*/ 251 h 474"/>
                  <a:gd name="T4" fmla="*/ 103 w 140"/>
                  <a:gd name="T5" fmla="*/ 275 h 474"/>
                  <a:gd name="T6" fmla="*/ 98 w 140"/>
                  <a:gd name="T7" fmla="*/ 296 h 474"/>
                  <a:gd name="T8" fmla="*/ 98 w 140"/>
                  <a:gd name="T9" fmla="*/ 296 h 474"/>
                  <a:gd name="T10" fmla="*/ 84 w 140"/>
                  <a:gd name="T11" fmla="*/ 339 h 474"/>
                  <a:gd name="T12" fmla="*/ 84 w 140"/>
                  <a:gd name="T13" fmla="*/ 339 h 474"/>
                  <a:gd name="T14" fmla="*/ 77 w 140"/>
                  <a:gd name="T15" fmla="*/ 358 h 474"/>
                  <a:gd name="T16" fmla="*/ 77 w 140"/>
                  <a:gd name="T17" fmla="*/ 358 h 474"/>
                  <a:gd name="T18" fmla="*/ 67 w 140"/>
                  <a:gd name="T19" fmla="*/ 377 h 474"/>
                  <a:gd name="T20" fmla="*/ 67 w 140"/>
                  <a:gd name="T21" fmla="*/ 377 h 474"/>
                  <a:gd name="T22" fmla="*/ 48 w 140"/>
                  <a:gd name="T23" fmla="*/ 411 h 474"/>
                  <a:gd name="T24" fmla="*/ 48 w 140"/>
                  <a:gd name="T25" fmla="*/ 411 h 474"/>
                  <a:gd name="T26" fmla="*/ 29 w 140"/>
                  <a:gd name="T27" fmla="*/ 437 h 474"/>
                  <a:gd name="T28" fmla="*/ 29 w 140"/>
                  <a:gd name="T29" fmla="*/ 437 h 474"/>
                  <a:gd name="T30" fmla="*/ 15 w 140"/>
                  <a:gd name="T31" fmla="*/ 456 h 474"/>
                  <a:gd name="T32" fmla="*/ 15 w 140"/>
                  <a:gd name="T33" fmla="*/ 456 h 474"/>
                  <a:gd name="T34" fmla="*/ 0 w 140"/>
                  <a:gd name="T35" fmla="*/ 473 h 474"/>
                  <a:gd name="T36" fmla="*/ 0 w 140"/>
                  <a:gd name="T37" fmla="*/ 473 h 474"/>
                  <a:gd name="T38" fmla="*/ 17 w 140"/>
                  <a:gd name="T39" fmla="*/ 459 h 474"/>
                  <a:gd name="T40" fmla="*/ 17 w 140"/>
                  <a:gd name="T41" fmla="*/ 459 h 474"/>
                  <a:gd name="T42" fmla="*/ 39 w 140"/>
                  <a:gd name="T43" fmla="*/ 444 h 474"/>
                  <a:gd name="T44" fmla="*/ 39 w 140"/>
                  <a:gd name="T45" fmla="*/ 444 h 474"/>
                  <a:gd name="T46" fmla="*/ 48 w 140"/>
                  <a:gd name="T47" fmla="*/ 432 h 474"/>
                  <a:gd name="T48" fmla="*/ 60 w 140"/>
                  <a:gd name="T49" fmla="*/ 418 h 474"/>
                  <a:gd name="T50" fmla="*/ 60 w 140"/>
                  <a:gd name="T51" fmla="*/ 418 h 474"/>
                  <a:gd name="T52" fmla="*/ 72 w 140"/>
                  <a:gd name="T53" fmla="*/ 404 h 474"/>
                  <a:gd name="T54" fmla="*/ 84 w 140"/>
                  <a:gd name="T55" fmla="*/ 387 h 474"/>
                  <a:gd name="T56" fmla="*/ 84 w 140"/>
                  <a:gd name="T57" fmla="*/ 387 h 474"/>
                  <a:gd name="T58" fmla="*/ 96 w 140"/>
                  <a:gd name="T59" fmla="*/ 368 h 474"/>
                  <a:gd name="T60" fmla="*/ 96 w 140"/>
                  <a:gd name="T61" fmla="*/ 368 h 474"/>
                  <a:gd name="T62" fmla="*/ 108 w 140"/>
                  <a:gd name="T63" fmla="*/ 349 h 474"/>
                  <a:gd name="T64" fmla="*/ 108 w 140"/>
                  <a:gd name="T65" fmla="*/ 349 h 474"/>
                  <a:gd name="T66" fmla="*/ 115 w 140"/>
                  <a:gd name="T67" fmla="*/ 327 h 474"/>
                  <a:gd name="T68" fmla="*/ 124 w 140"/>
                  <a:gd name="T69" fmla="*/ 303 h 474"/>
                  <a:gd name="T70" fmla="*/ 124 w 140"/>
                  <a:gd name="T71" fmla="*/ 303 h 474"/>
                  <a:gd name="T72" fmla="*/ 129 w 140"/>
                  <a:gd name="T73" fmla="*/ 279 h 474"/>
                  <a:gd name="T74" fmla="*/ 134 w 140"/>
                  <a:gd name="T75" fmla="*/ 256 h 474"/>
                  <a:gd name="T76" fmla="*/ 134 w 140"/>
                  <a:gd name="T77" fmla="*/ 256 h 474"/>
                  <a:gd name="T78" fmla="*/ 136 w 140"/>
                  <a:gd name="T79" fmla="*/ 229 h 474"/>
                  <a:gd name="T80" fmla="*/ 139 w 140"/>
                  <a:gd name="T81" fmla="*/ 206 h 474"/>
                  <a:gd name="T82" fmla="*/ 139 w 140"/>
                  <a:gd name="T83" fmla="*/ 158 h 474"/>
                  <a:gd name="T84" fmla="*/ 139 w 140"/>
                  <a:gd name="T85" fmla="*/ 158 h 474"/>
                  <a:gd name="T86" fmla="*/ 132 w 140"/>
                  <a:gd name="T87" fmla="*/ 115 h 474"/>
                  <a:gd name="T88" fmla="*/ 124 w 140"/>
                  <a:gd name="T89" fmla="*/ 76 h 474"/>
                  <a:gd name="T90" fmla="*/ 124 w 140"/>
                  <a:gd name="T91" fmla="*/ 76 h 474"/>
                  <a:gd name="T92" fmla="*/ 115 w 140"/>
                  <a:gd name="T93" fmla="*/ 43 h 474"/>
                  <a:gd name="T94" fmla="*/ 105 w 140"/>
                  <a:gd name="T95" fmla="*/ 19 h 474"/>
                  <a:gd name="T96" fmla="*/ 96 w 140"/>
                  <a:gd name="T97" fmla="*/ 0 h 474"/>
                  <a:gd name="T98" fmla="*/ 96 w 140"/>
                  <a:gd name="T99" fmla="*/ 0 h 474"/>
                  <a:gd name="T100" fmla="*/ 100 w 140"/>
                  <a:gd name="T101" fmla="*/ 22 h 474"/>
                  <a:gd name="T102" fmla="*/ 108 w 140"/>
                  <a:gd name="T103" fmla="*/ 79 h 474"/>
                  <a:gd name="T104" fmla="*/ 108 w 140"/>
                  <a:gd name="T105" fmla="*/ 79 h 474"/>
                  <a:gd name="T106" fmla="*/ 112 w 140"/>
                  <a:gd name="T107" fmla="*/ 117 h 474"/>
                  <a:gd name="T108" fmla="*/ 115 w 140"/>
                  <a:gd name="T109" fmla="*/ 160 h 474"/>
                  <a:gd name="T110" fmla="*/ 115 w 140"/>
                  <a:gd name="T111" fmla="*/ 160 h 474"/>
                  <a:gd name="T112" fmla="*/ 112 w 140"/>
                  <a:gd name="T113" fmla="*/ 206 h 474"/>
                  <a:gd name="T114" fmla="*/ 112 w 140"/>
                  <a:gd name="T115" fmla="*/ 206 h 474"/>
                  <a:gd name="T116" fmla="*/ 108 w 140"/>
                  <a:gd name="T117" fmla="*/ 25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0" h="474">
                    <a:moveTo>
                      <a:pt x="108" y="251"/>
                    </a:moveTo>
                    <a:lnTo>
                      <a:pt x="108" y="251"/>
                    </a:lnTo>
                    <a:lnTo>
                      <a:pt x="103" y="275"/>
                    </a:lnTo>
                    <a:lnTo>
                      <a:pt x="98" y="296"/>
                    </a:lnTo>
                    <a:lnTo>
                      <a:pt x="98" y="296"/>
                    </a:lnTo>
                    <a:lnTo>
                      <a:pt x="84" y="339"/>
                    </a:lnTo>
                    <a:lnTo>
                      <a:pt x="84" y="339"/>
                    </a:lnTo>
                    <a:lnTo>
                      <a:pt x="77" y="358"/>
                    </a:lnTo>
                    <a:lnTo>
                      <a:pt x="77" y="358"/>
                    </a:lnTo>
                    <a:lnTo>
                      <a:pt x="67" y="377"/>
                    </a:lnTo>
                    <a:lnTo>
                      <a:pt x="67" y="377"/>
                    </a:lnTo>
                    <a:lnTo>
                      <a:pt x="48" y="411"/>
                    </a:lnTo>
                    <a:lnTo>
                      <a:pt x="48" y="411"/>
                    </a:lnTo>
                    <a:lnTo>
                      <a:pt x="29" y="437"/>
                    </a:lnTo>
                    <a:lnTo>
                      <a:pt x="29" y="437"/>
                    </a:lnTo>
                    <a:lnTo>
                      <a:pt x="15" y="456"/>
                    </a:lnTo>
                    <a:lnTo>
                      <a:pt x="15" y="456"/>
                    </a:lnTo>
                    <a:lnTo>
                      <a:pt x="0" y="473"/>
                    </a:lnTo>
                    <a:lnTo>
                      <a:pt x="0" y="473"/>
                    </a:lnTo>
                    <a:lnTo>
                      <a:pt x="17" y="459"/>
                    </a:lnTo>
                    <a:lnTo>
                      <a:pt x="17" y="459"/>
                    </a:lnTo>
                    <a:lnTo>
                      <a:pt x="39" y="444"/>
                    </a:lnTo>
                    <a:lnTo>
                      <a:pt x="39" y="444"/>
                    </a:lnTo>
                    <a:lnTo>
                      <a:pt x="48" y="432"/>
                    </a:lnTo>
                    <a:lnTo>
                      <a:pt x="60" y="418"/>
                    </a:lnTo>
                    <a:lnTo>
                      <a:pt x="60" y="418"/>
                    </a:lnTo>
                    <a:lnTo>
                      <a:pt x="72" y="40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96" y="368"/>
                    </a:lnTo>
                    <a:lnTo>
                      <a:pt x="96" y="368"/>
                    </a:lnTo>
                    <a:lnTo>
                      <a:pt x="108" y="349"/>
                    </a:lnTo>
                    <a:lnTo>
                      <a:pt x="108" y="349"/>
                    </a:lnTo>
                    <a:lnTo>
                      <a:pt x="115" y="327"/>
                    </a:lnTo>
                    <a:lnTo>
                      <a:pt x="124" y="303"/>
                    </a:lnTo>
                    <a:lnTo>
                      <a:pt x="124" y="303"/>
                    </a:lnTo>
                    <a:lnTo>
                      <a:pt x="129" y="279"/>
                    </a:lnTo>
                    <a:lnTo>
                      <a:pt x="134" y="256"/>
                    </a:lnTo>
                    <a:lnTo>
                      <a:pt x="134" y="256"/>
                    </a:lnTo>
                    <a:lnTo>
                      <a:pt x="136" y="229"/>
                    </a:lnTo>
                    <a:lnTo>
                      <a:pt x="139" y="206"/>
                    </a:lnTo>
                    <a:lnTo>
                      <a:pt x="139" y="158"/>
                    </a:lnTo>
                    <a:lnTo>
                      <a:pt x="139" y="158"/>
                    </a:lnTo>
                    <a:lnTo>
                      <a:pt x="132" y="115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15" y="43"/>
                    </a:lnTo>
                    <a:lnTo>
                      <a:pt x="105" y="19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0" y="22"/>
                    </a:lnTo>
                    <a:lnTo>
                      <a:pt x="108" y="79"/>
                    </a:lnTo>
                    <a:lnTo>
                      <a:pt x="108" y="79"/>
                    </a:lnTo>
                    <a:lnTo>
                      <a:pt x="112" y="117"/>
                    </a:lnTo>
                    <a:lnTo>
                      <a:pt x="115" y="160"/>
                    </a:lnTo>
                    <a:lnTo>
                      <a:pt x="115" y="160"/>
                    </a:lnTo>
                    <a:lnTo>
                      <a:pt x="112" y="206"/>
                    </a:lnTo>
                    <a:lnTo>
                      <a:pt x="112" y="206"/>
                    </a:lnTo>
                    <a:lnTo>
                      <a:pt x="108" y="2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8"/>
              <p:cNvSpPr>
                <a:spLocks noChangeArrowheads="1"/>
              </p:cNvSpPr>
              <p:nvPr/>
            </p:nvSpPr>
            <p:spPr bwMode="gray">
              <a:xfrm>
                <a:off x="1516063" y="1784350"/>
                <a:ext cx="784225" cy="752475"/>
              </a:xfrm>
              <a:custGeom>
                <a:avLst/>
                <a:gdLst>
                  <a:gd name="T0" fmla="*/ 1807 w 2178"/>
                  <a:gd name="T1" fmla="*/ 1411 h 2092"/>
                  <a:gd name="T2" fmla="*/ 1979 w 2178"/>
                  <a:gd name="T3" fmla="*/ 1998 h 2092"/>
                  <a:gd name="T4" fmla="*/ 1936 w 2178"/>
                  <a:gd name="T5" fmla="*/ 1430 h 2092"/>
                  <a:gd name="T6" fmla="*/ 1931 w 2178"/>
                  <a:gd name="T7" fmla="*/ 1342 h 2092"/>
                  <a:gd name="T8" fmla="*/ 1931 w 2178"/>
                  <a:gd name="T9" fmla="*/ 1194 h 2092"/>
                  <a:gd name="T10" fmla="*/ 2103 w 2178"/>
                  <a:gd name="T11" fmla="*/ 1132 h 2092"/>
                  <a:gd name="T12" fmla="*/ 2160 w 2178"/>
                  <a:gd name="T13" fmla="*/ 1227 h 2092"/>
                  <a:gd name="T14" fmla="*/ 2029 w 2178"/>
                  <a:gd name="T15" fmla="*/ 1368 h 2092"/>
                  <a:gd name="T16" fmla="*/ 2175 w 2178"/>
                  <a:gd name="T17" fmla="*/ 1213 h 2092"/>
                  <a:gd name="T18" fmla="*/ 2089 w 2178"/>
                  <a:gd name="T19" fmla="*/ 1110 h 2092"/>
                  <a:gd name="T20" fmla="*/ 1874 w 2178"/>
                  <a:gd name="T21" fmla="*/ 936 h 2092"/>
                  <a:gd name="T22" fmla="*/ 1676 w 2178"/>
                  <a:gd name="T23" fmla="*/ 750 h 2092"/>
                  <a:gd name="T24" fmla="*/ 1576 w 2178"/>
                  <a:gd name="T25" fmla="*/ 998 h 2092"/>
                  <a:gd name="T26" fmla="*/ 1208 w 2178"/>
                  <a:gd name="T27" fmla="*/ 704 h 2092"/>
                  <a:gd name="T28" fmla="*/ 1151 w 2178"/>
                  <a:gd name="T29" fmla="*/ 420 h 2092"/>
                  <a:gd name="T30" fmla="*/ 1177 w 2178"/>
                  <a:gd name="T31" fmla="*/ 661 h 2092"/>
                  <a:gd name="T32" fmla="*/ 1191 w 2178"/>
                  <a:gd name="T33" fmla="*/ 1079 h 2092"/>
                  <a:gd name="T34" fmla="*/ 1148 w 2178"/>
                  <a:gd name="T35" fmla="*/ 346 h 2092"/>
                  <a:gd name="T36" fmla="*/ 1103 w 2178"/>
                  <a:gd name="T37" fmla="*/ 267 h 2092"/>
                  <a:gd name="T38" fmla="*/ 1179 w 2178"/>
                  <a:gd name="T39" fmla="*/ 239 h 2092"/>
                  <a:gd name="T40" fmla="*/ 1089 w 2178"/>
                  <a:gd name="T41" fmla="*/ 157 h 2092"/>
                  <a:gd name="T42" fmla="*/ 1089 w 2178"/>
                  <a:gd name="T43" fmla="*/ 262 h 2092"/>
                  <a:gd name="T44" fmla="*/ 1089 w 2178"/>
                  <a:gd name="T45" fmla="*/ 351 h 2092"/>
                  <a:gd name="T46" fmla="*/ 926 w 2178"/>
                  <a:gd name="T47" fmla="*/ 1086 h 2092"/>
                  <a:gd name="T48" fmla="*/ 363 w 2178"/>
                  <a:gd name="T49" fmla="*/ 1000 h 2092"/>
                  <a:gd name="T50" fmla="*/ 24 w 2178"/>
                  <a:gd name="T51" fmla="*/ 1208 h 2092"/>
                  <a:gd name="T52" fmla="*/ 22 w 2178"/>
                  <a:gd name="T53" fmla="*/ 1387 h 2092"/>
                  <a:gd name="T54" fmla="*/ 187 w 2178"/>
                  <a:gd name="T55" fmla="*/ 1533 h 2092"/>
                  <a:gd name="T56" fmla="*/ 15 w 2178"/>
                  <a:gd name="T57" fmla="*/ 1315 h 2092"/>
                  <a:gd name="T58" fmla="*/ 70 w 2178"/>
                  <a:gd name="T59" fmla="*/ 1177 h 2092"/>
                  <a:gd name="T60" fmla="*/ 513 w 2178"/>
                  <a:gd name="T61" fmla="*/ 1012 h 2092"/>
                  <a:gd name="T62" fmla="*/ 805 w 2178"/>
                  <a:gd name="T63" fmla="*/ 1139 h 2092"/>
                  <a:gd name="T64" fmla="*/ 163 w 2178"/>
                  <a:gd name="T65" fmla="*/ 1330 h 2092"/>
                  <a:gd name="T66" fmla="*/ 428 w 2178"/>
                  <a:gd name="T67" fmla="*/ 1251 h 2092"/>
                  <a:gd name="T68" fmla="*/ 986 w 2178"/>
                  <a:gd name="T69" fmla="*/ 1167 h 2092"/>
                  <a:gd name="T70" fmla="*/ 810 w 2178"/>
                  <a:gd name="T71" fmla="*/ 1249 h 2092"/>
                  <a:gd name="T72" fmla="*/ 179 w 2178"/>
                  <a:gd name="T73" fmla="*/ 1423 h 2092"/>
                  <a:gd name="T74" fmla="*/ 390 w 2178"/>
                  <a:gd name="T75" fmla="*/ 1370 h 2092"/>
                  <a:gd name="T76" fmla="*/ 993 w 2178"/>
                  <a:gd name="T77" fmla="*/ 1230 h 2092"/>
                  <a:gd name="T78" fmla="*/ 1015 w 2178"/>
                  <a:gd name="T79" fmla="*/ 1411 h 2092"/>
                  <a:gd name="T80" fmla="*/ 778 w 2178"/>
                  <a:gd name="T81" fmla="*/ 1573 h 2092"/>
                  <a:gd name="T82" fmla="*/ 769 w 2178"/>
                  <a:gd name="T83" fmla="*/ 1599 h 2092"/>
                  <a:gd name="T84" fmla="*/ 786 w 2178"/>
                  <a:gd name="T85" fmla="*/ 1872 h 2092"/>
                  <a:gd name="T86" fmla="*/ 893 w 2178"/>
                  <a:gd name="T87" fmla="*/ 1996 h 2092"/>
                  <a:gd name="T88" fmla="*/ 795 w 2178"/>
                  <a:gd name="T89" fmla="*/ 1819 h 2092"/>
                  <a:gd name="T90" fmla="*/ 838 w 2178"/>
                  <a:gd name="T91" fmla="*/ 1556 h 2092"/>
                  <a:gd name="T92" fmla="*/ 1065 w 2178"/>
                  <a:gd name="T93" fmla="*/ 1323 h 2092"/>
                  <a:gd name="T94" fmla="*/ 984 w 2178"/>
                  <a:gd name="T95" fmla="*/ 1132 h 2092"/>
                  <a:gd name="T96" fmla="*/ 1139 w 2178"/>
                  <a:gd name="T97" fmla="*/ 1633 h 2092"/>
                  <a:gd name="T98" fmla="*/ 1337 w 2178"/>
                  <a:gd name="T99" fmla="*/ 1093 h 2092"/>
                  <a:gd name="T100" fmla="*/ 1585 w 2178"/>
                  <a:gd name="T101" fmla="*/ 1528 h 2092"/>
                  <a:gd name="T102" fmla="*/ 1683 w 2178"/>
                  <a:gd name="T103" fmla="*/ 1382 h 2092"/>
                  <a:gd name="T104" fmla="*/ 1686 w 2178"/>
                  <a:gd name="T105" fmla="*/ 1318 h 2092"/>
                  <a:gd name="T106" fmla="*/ 1910 w 2178"/>
                  <a:gd name="T107" fmla="*/ 1394 h 2092"/>
                  <a:gd name="T108" fmla="*/ 1895 w 2178"/>
                  <a:gd name="T109" fmla="*/ 1089 h 2092"/>
                  <a:gd name="T110" fmla="*/ 1769 w 2178"/>
                  <a:gd name="T111" fmla="*/ 1294 h 2092"/>
                  <a:gd name="T112" fmla="*/ 1592 w 2178"/>
                  <a:gd name="T113" fmla="*/ 1000 h 2092"/>
                  <a:gd name="T114" fmla="*/ 1666 w 2178"/>
                  <a:gd name="T115" fmla="*/ 773 h 2092"/>
                  <a:gd name="T116" fmla="*/ 1869 w 2178"/>
                  <a:gd name="T117" fmla="*/ 995 h 2092"/>
                  <a:gd name="T118" fmla="*/ 1476 w 2178"/>
                  <a:gd name="T119" fmla="*/ 1318 h 2092"/>
                  <a:gd name="T120" fmla="*/ 1559 w 2178"/>
                  <a:gd name="T121" fmla="*/ 1315 h 2092"/>
                  <a:gd name="T122" fmla="*/ 1561 w 2178"/>
                  <a:gd name="T123" fmla="*/ 1408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78" h="2092">
                    <a:moveTo>
                      <a:pt x="1576" y="1408"/>
                    </a:moveTo>
                    <a:lnTo>
                      <a:pt x="1576" y="1408"/>
                    </a:lnTo>
                    <a:lnTo>
                      <a:pt x="1612" y="1406"/>
                    </a:lnTo>
                    <a:lnTo>
                      <a:pt x="1612" y="1406"/>
                    </a:lnTo>
                    <a:lnTo>
                      <a:pt x="1647" y="1406"/>
                    </a:lnTo>
                    <a:lnTo>
                      <a:pt x="1647" y="1406"/>
                    </a:lnTo>
                    <a:lnTo>
                      <a:pt x="1686" y="1406"/>
                    </a:lnTo>
                    <a:lnTo>
                      <a:pt x="1686" y="1406"/>
                    </a:lnTo>
                    <a:lnTo>
                      <a:pt x="1726" y="1406"/>
                    </a:lnTo>
                    <a:lnTo>
                      <a:pt x="1726" y="1406"/>
                    </a:lnTo>
                    <a:lnTo>
                      <a:pt x="1767" y="1408"/>
                    </a:lnTo>
                    <a:lnTo>
                      <a:pt x="1767" y="1408"/>
                    </a:lnTo>
                    <a:lnTo>
                      <a:pt x="1807" y="1411"/>
                    </a:lnTo>
                    <a:lnTo>
                      <a:pt x="1807" y="1411"/>
                    </a:lnTo>
                    <a:lnTo>
                      <a:pt x="1848" y="1416"/>
                    </a:lnTo>
                    <a:lnTo>
                      <a:pt x="1848" y="1416"/>
                    </a:lnTo>
                    <a:lnTo>
                      <a:pt x="1886" y="1420"/>
                    </a:lnTo>
                    <a:lnTo>
                      <a:pt x="1886" y="1420"/>
                    </a:lnTo>
                    <a:lnTo>
                      <a:pt x="1910" y="1425"/>
                    </a:lnTo>
                    <a:lnTo>
                      <a:pt x="1910" y="1425"/>
                    </a:lnTo>
                    <a:lnTo>
                      <a:pt x="1924" y="1580"/>
                    </a:lnTo>
                    <a:lnTo>
                      <a:pt x="1924" y="1580"/>
                    </a:lnTo>
                    <a:lnTo>
                      <a:pt x="1943" y="1747"/>
                    </a:lnTo>
                    <a:lnTo>
                      <a:pt x="1943" y="1747"/>
                    </a:lnTo>
                    <a:lnTo>
                      <a:pt x="1962" y="1888"/>
                    </a:lnTo>
                    <a:lnTo>
                      <a:pt x="1962" y="1888"/>
                    </a:lnTo>
                    <a:lnTo>
                      <a:pt x="1979" y="1998"/>
                    </a:lnTo>
                    <a:lnTo>
                      <a:pt x="1979" y="1998"/>
                    </a:lnTo>
                    <a:lnTo>
                      <a:pt x="1991" y="2067"/>
                    </a:lnTo>
                    <a:lnTo>
                      <a:pt x="1991" y="2067"/>
                    </a:lnTo>
                    <a:lnTo>
                      <a:pt x="1996" y="2091"/>
                    </a:lnTo>
                    <a:lnTo>
                      <a:pt x="1996" y="2091"/>
                    </a:lnTo>
                    <a:lnTo>
                      <a:pt x="1984" y="1996"/>
                    </a:lnTo>
                    <a:lnTo>
                      <a:pt x="1984" y="1996"/>
                    </a:lnTo>
                    <a:lnTo>
                      <a:pt x="1972" y="1888"/>
                    </a:lnTo>
                    <a:lnTo>
                      <a:pt x="1972" y="1888"/>
                    </a:lnTo>
                    <a:lnTo>
                      <a:pt x="1957" y="1745"/>
                    </a:lnTo>
                    <a:lnTo>
                      <a:pt x="1957" y="1745"/>
                    </a:lnTo>
                    <a:lnTo>
                      <a:pt x="1946" y="1578"/>
                    </a:lnTo>
                    <a:lnTo>
                      <a:pt x="1946" y="1578"/>
                    </a:lnTo>
                    <a:lnTo>
                      <a:pt x="1936" y="1430"/>
                    </a:lnTo>
                    <a:lnTo>
                      <a:pt x="1936" y="1430"/>
                    </a:lnTo>
                    <a:lnTo>
                      <a:pt x="1948" y="1432"/>
                    </a:lnTo>
                    <a:lnTo>
                      <a:pt x="1948" y="1432"/>
                    </a:lnTo>
                    <a:lnTo>
                      <a:pt x="1970" y="1440"/>
                    </a:lnTo>
                    <a:lnTo>
                      <a:pt x="1970" y="1440"/>
                    </a:lnTo>
                    <a:lnTo>
                      <a:pt x="1986" y="1444"/>
                    </a:lnTo>
                    <a:lnTo>
                      <a:pt x="1986" y="1444"/>
                    </a:lnTo>
                    <a:lnTo>
                      <a:pt x="1972" y="1432"/>
                    </a:lnTo>
                    <a:lnTo>
                      <a:pt x="1972" y="1432"/>
                    </a:lnTo>
                    <a:lnTo>
                      <a:pt x="1936" y="1416"/>
                    </a:lnTo>
                    <a:lnTo>
                      <a:pt x="1936" y="1416"/>
                    </a:lnTo>
                    <a:lnTo>
                      <a:pt x="1934" y="1392"/>
                    </a:lnTo>
                    <a:lnTo>
                      <a:pt x="1934" y="1392"/>
                    </a:lnTo>
                    <a:lnTo>
                      <a:pt x="1931" y="1342"/>
                    </a:lnTo>
                    <a:lnTo>
                      <a:pt x="1931" y="1342"/>
                    </a:lnTo>
                    <a:lnTo>
                      <a:pt x="1948" y="1346"/>
                    </a:lnTo>
                    <a:lnTo>
                      <a:pt x="1948" y="1346"/>
                    </a:lnTo>
                    <a:lnTo>
                      <a:pt x="1970" y="1351"/>
                    </a:lnTo>
                    <a:lnTo>
                      <a:pt x="1970" y="1351"/>
                    </a:lnTo>
                    <a:lnTo>
                      <a:pt x="1986" y="1356"/>
                    </a:lnTo>
                    <a:lnTo>
                      <a:pt x="1986" y="1356"/>
                    </a:lnTo>
                    <a:lnTo>
                      <a:pt x="1972" y="1346"/>
                    </a:lnTo>
                    <a:lnTo>
                      <a:pt x="1972" y="1346"/>
                    </a:lnTo>
                    <a:lnTo>
                      <a:pt x="1953" y="1337"/>
                    </a:lnTo>
                    <a:lnTo>
                      <a:pt x="1931" y="1327"/>
                    </a:lnTo>
                    <a:lnTo>
                      <a:pt x="1931" y="1327"/>
                    </a:lnTo>
                    <a:lnTo>
                      <a:pt x="1929" y="1260"/>
                    </a:lnTo>
                    <a:lnTo>
                      <a:pt x="1931" y="1194"/>
                    </a:lnTo>
                    <a:lnTo>
                      <a:pt x="1931" y="1194"/>
                    </a:lnTo>
                    <a:lnTo>
                      <a:pt x="1931" y="1167"/>
                    </a:lnTo>
                    <a:lnTo>
                      <a:pt x="1929" y="1141"/>
                    </a:lnTo>
                    <a:lnTo>
                      <a:pt x="1924" y="1091"/>
                    </a:lnTo>
                    <a:lnTo>
                      <a:pt x="1924" y="1091"/>
                    </a:lnTo>
                    <a:lnTo>
                      <a:pt x="1953" y="1093"/>
                    </a:lnTo>
                    <a:lnTo>
                      <a:pt x="1953" y="1093"/>
                    </a:lnTo>
                    <a:lnTo>
                      <a:pt x="1998" y="1100"/>
                    </a:lnTo>
                    <a:lnTo>
                      <a:pt x="1998" y="1100"/>
                    </a:lnTo>
                    <a:lnTo>
                      <a:pt x="2044" y="1110"/>
                    </a:lnTo>
                    <a:lnTo>
                      <a:pt x="2044" y="1110"/>
                    </a:lnTo>
                    <a:lnTo>
                      <a:pt x="2065" y="1117"/>
                    </a:lnTo>
                    <a:lnTo>
                      <a:pt x="2084" y="1124"/>
                    </a:lnTo>
                    <a:lnTo>
                      <a:pt x="2084" y="1124"/>
                    </a:lnTo>
                    <a:lnTo>
                      <a:pt x="2103" y="1132"/>
                    </a:lnTo>
                    <a:lnTo>
                      <a:pt x="2120" y="1141"/>
                    </a:lnTo>
                    <a:lnTo>
                      <a:pt x="2137" y="1151"/>
                    </a:lnTo>
                    <a:lnTo>
                      <a:pt x="2151" y="1165"/>
                    </a:lnTo>
                    <a:lnTo>
                      <a:pt x="2151" y="1165"/>
                    </a:lnTo>
                    <a:lnTo>
                      <a:pt x="2156" y="1172"/>
                    </a:lnTo>
                    <a:lnTo>
                      <a:pt x="2160" y="1179"/>
                    </a:lnTo>
                    <a:lnTo>
                      <a:pt x="2160" y="1179"/>
                    </a:lnTo>
                    <a:lnTo>
                      <a:pt x="2165" y="1196"/>
                    </a:lnTo>
                    <a:lnTo>
                      <a:pt x="2165" y="1196"/>
                    </a:lnTo>
                    <a:lnTo>
                      <a:pt x="2165" y="1203"/>
                    </a:lnTo>
                    <a:lnTo>
                      <a:pt x="2165" y="1213"/>
                    </a:lnTo>
                    <a:lnTo>
                      <a:pt x="2163" y="1220"/>
                    </a:lnTo>
                    <a:lnTo>
                      <a:pt x="2163" y="1220"/>
                    </a:lnTo>
                    <a:lnTo>
                      <a:pt x="2160" y="1227"/>
                    </a:lnTo>
                    <a:lnTo>
                      <a:pt x="2160" y="1227"/>
                    </a:lnTo>
                    <a:lnTo>
                      <a:pt x="2156" y="1244"/>
                    </a:lnTo>
                    <a:lnTo>
                      <a:pt x="2146" y="1258"/>
                    </a:lnTo>
                    <a:lnTo>
                      <a:pt x="2127" y="1282"/>
                    </a:lnTo>
                    <a:lnTo>
                      <a:pt x="2127" y="1282"/>
                    </a:lnTo>
                    <a:lnTo>
                      <a:pt x="2108" y="1303"/>
                    </a:lnTo>
                    <a:lnTo>
                      <a:pt x="2089" y="1320"/>
                    </a:lnTo>
                    <a:lnTo>
                      <a:pt x="2089" y="1320"/>
                    </a:lnTo>
                    <a:lnTo>
                      <a:pt x="2055" y="1349"/>
                    </a:lnTo>
                    <a:lnTo>
                      <a:pt x="2027" y="1368"/>
                    </a:lnTo>
                    <a:lnTo>
                      <a:pt x="2027" y="1368"/>
                    </a:lnTo>
                    <a:lnTo>
                      <a:pt x="2005" y="1382"/>
                    </a:lnTo>
                    <a:lnTo>
                      <a:pt x="2005" y="1382"/>
                    </a:lnTo>
                    <a:lnTo>
                      <a:pt x="2029" y="1368"/>
                    </a:lnTo>
                    <a:lnTo>
                      <a:pt x="2029" y="1368"/>
                    </a:lnTo>
                    <a:lnTo>
                      <a:pt x="2055" y="1351"/>
                    </a:lnTo>
                    <a:lnTo>
                      <a:pt x="2094" y="1325"/>
                    </a:lnTo>
                    <a:lnTo>
                      <a:pt x="2094" y="1325"/>
                    </a:lnTo>
                    <a:lnTo>
                      <a:pt x="2113" y="1308"/>
                    </a:lnTo>
                    <a:lnTo>
                      <a:pt x="2134" y="1287"/>
                    </a:lnTo>
                    <a:lnTo>
                      <a:pt x="2134" y="1287"/>
                    </a:lnTo>
                    <a:lnTo>
                      <a:pt x="2153" y="1263"/>
                    </a:lnTo>
                    <a:lnTo>
                      <a:pt x="2163" y="1249"/>
                    </a:lnTo>
                    <a:lnTo>
                      <a:pt x="2170" y="1232"/>
                    </a:lnTo>
                    <a:lnTo>
                      <a:pt x="2170" y="1232"/>
                    </a:lnTo>
                    <a:lnTo>
                      <a:pt x="2175" y="1222"/>
                    </a:lnTo>
                    <a:lnTo>
                      <a:pt x="2175" y="1213"/>
                    </a:lnTo>
                    <a:lnTo>
                      <a:pt x="2175" y="1213"/>
                    </a:lnTo>
                    <a:lnTo>
                      <a:pt x="2177" y="1203"/>
                    </a:lnTo>
                    <a:lnTo>
                      <a:pt x="2177" y="1194"/>
                    </a:lnTo>
                    <a:lnTo>
                      <a:pt x="2177" y="1194"/>
                    </a:lnTo>
                    <a:lnTo>
                      <a:pt x="2172" y="1175"/>
                    </a:lnTo>
                    <a:lnTo>
                      <a:pt x="2168" y="1165"/>
                    </a:lnTo>
                    <a:lnTo>
                      <a:pt x="2168" y="1165"/>
                    </a:lnTo>
                    <a:lnTo>
                      <a:pt x="2160" y="1155"/>
                    </a:lnTo>
                    <a:lnTo>
                      <a:pt x="2160" y="1155"/>
                    </a:lnTo>
                    <a:lnTo>
                      <a:pt x="2146" y="1141"/>
                    </a:lnTo>
                    <a:lnTo>
                      <a:pt x="2130" y="1129"/>
                    </a:lnTo>
                    <a:lnTo>
                      <a:pt x="2130" y="1129"/>
                    </a:lnTo>
                    <a:lnTo>
                      <a:pt x="2110" y="1117"/>
                    </a:lnTo>
                    <a:lnTo>
                      <a:pt x="2110" y="1117"/>
                    </a:lnTo>
                    <a:lnTo>
                      <a:pt x="2089" y="1110"/>
                    </a:lnTo>
                    <a:lnTo>
                      <a:pt x="2089" y="1110"/>
                    </a:lnTo>
                    <a:lnTo>
                      <a:pt x="2070" y="1103"/>
                    </a:lnTo>
                    <a:lnTo>
                      <a:pt x="2048" y="1096"/>
                    </a:lnTo>
                    <a:lnTo>
                      <a:pt x="2048" y="1096"/>
                    </a:lnTo>
                    <a:lnTo>
                      <a:pt x="2003" y="1084"/>
                    </a:lnTo>
                    <a:lnTo>
                      <a:pt x="2003" y="1084"/>
                    </a:lnTo>
                    <a:lnTo>
                      <a:pt x="1955" y="1077"/>
                    </a:lnTo>
                    <a:lnTo>
                      <a:pt x="1955" y="1077"/>
                    </a:lnTo>
                    <a:lnTo>
                      <a:pt x="1919" y="1072"/>
                    </a:lnTo>
                    <a:lnTo>
                      <a:pt x="1919" y="1072"/>
                    </a:lnTo>
                    <a:lnTo>
                      <a:pt x="1907" y="1027"/>
                    </a:lnTo>
                    <a:lnTo>
                      <a:pt x="1893" y="986"/>
                    </a:lnTo>
                    <a:lnTo>
                      <a:pt x="1893" y="986"/>
                    </a:lnTo>
                    <a:lnTo>
                      <a:pt x="1874" y="936"/>
                    </a:lnTo>
                    <a:lnTo>
                      <a:pt x="1848" y="891"/>
                    </a:lnTo>
                    <a:lnTo>
                      <a:pt x="1834" y="866"/>
                    </a:lnTo>
                    <a:lnTo>
                      <a:pt x="1819" y="845"/>
                    </a:lnTo>
                    <a:lnTo>
                      <a:pt x="1802" y="826"/>
                    </a:lnTo>
                    <a:lnTo>
                      <a:pt x="1783" y="804"/>
                    </a:lnTo>
                    <a:lnTo>
                      <a:pt x="1783" y="804"/>
                    </a:lnTo>
                    <a:lnTo>
                      <a:pt x="1764" y="788"/>
                    </a:lnTo>
                    <a:lnTo>
                      <a:pt x="1743" y="771"/>
                    </a:lnTo>
                    <a:lnTo>
                      <a:pt x="1743" y="771"/>
                    </a:lnTo>
                    <a:lnTo>
                      <a:pt x="1719" y="759"/>
                    </a:lnTo>
                    <a:lnTo>
                      <a:pt x="1705" y="754"/>
                    </a:lnTo>
                    <a:lnTo>
                      <a:pt x="1690" y="750"/>
                    </a:lnTo>
                    <a:lnTo>
                      <a:pt x="1690" y="750"/>
                    </a:lnTo>
                    <a:lnTo>
                      <a:pt x="1676" y="750"/>
                    </a:lnTo>
                    <a:lnTo>
                      <a:pt x="1662" y="752"/>
                    </a:lnTo>
                    <a:lnTo>
                      <a:pt x="1647" y="757"/>
                    </a:lnTo>
                    <a:lnTo>
                      <a:pt x="1635" y="764"/>
                    </a:lnTo>
                    <a:lnTo>
                      <a:pt x="1635" y="764"/>
                    </a:lnTo>
                    <a:lnTo>
                      <a:pt x="1626" y="776"/>
                    </a:lnTo>
                    <a:lnTo>
                      <a:pt x="1616" y="788"/>
                    </a:lnTo>
                    <a:lnTo>
                      <a:pt x="1607" y="812"/>
                    </a:lnTo>
                    <a:lnTo>
                      <a:pt x="1607" y="812"/>
                    </a:lnTo>
                    <a:lnTo>
                      <a:pt x="1599" y="836"/>
                    </a:lnTo>
                    <a:lnTo>
                      <a:pt x="1595" y="859"/>
                    </a:lnTo>
                    <a:lnTo>
                      <a:pt x="1585" y="907"/>
                    </a:lnTo>
                    <a:lnTo>
                      <a:pt x="1585" y="907"/>
                    </a:lnTo>
                    <a:lnTo>
                      <a:pt x="1581" y="952"/>
                    </a:lnTo>
                    <a:lnTo>
                      <a:pt x="1576" y="998"/>
                    </a:lnTo>
                    <a:lnTo>
                      <a:pt x="1576" y="998"/>
                    </a:lnTo>
                    <a:lnTo>
                      <a:pt x="1571" y="1057"/>
                    </a:lnTo>
                    <a:lnTo>
                      <a:pt x="1571" y="1057"/>
                    </a:lnTo>
                    <a:lnTo>
                      <a:pt x="1478" y="1057"/>
                    </a:lnTo>
                    <a:lnTo>
                      <a:pt x="1478" y="1057"/>
                    </a:lnTo>
                    <a:lnTo>
                      <a:pt x="1354" y="1065"/>
                    </a:lnTo>
                    <a:lnTo>
                      <a:pt x="1354" y="1065"/>
                    </a:lnTo>
                    <a:lnTo>
                      <a:pt x="1330" y="1014"/>
                    </a:lnTo>
                    <a:lnTo>
                      <a:pt x="1330" y="1014"/>
                    </a:lnTo>
                    <a:lnTo>
                      <a:pt x="1284" y="907"/>
                    </a:lnTo>
                    <a:lnTo>
                      <a:pt x="1284" y="907"/>
                    </a:lnTo>
                    <a:lnTo>
                      <a:pt x="1244" y="802"/>
                    </a:lnTo>
                    <a:lnTo>
                      <a:pt x="1244" y="802"/>
                    </a:lnTo>
                    <a:lnTo>
                      <a:pt x="1208" y="704"/>
                    </a:lnTo>
                    <a:lnTo>
                      <a:pt x="1208" y="704"/>
                    </a:lnTo>
                    <a:lnTo>
                      <a:pt x="1194" y="656"/>
                    </a:lnTo>
                    <a:lnTo>
                      <a:pt x="1194" y="656"/>
                    </a:lnTo>
                    <a:lnTo>
                      <a:pt x="1182" y="613"/>
                    </a:lnTo>
                    <a:lnTo>
                      <a:pt x="1182" y="613"/>
                    </a:lnTo>
                    <a:lnTo>
                      <a:pt x="1165" y="535"/>
                    </a:lnTo>
                    <a:lnTo>
                      <a:pt x="1165" y="535"/>
                    </a:lnTo>
                    <a:lnTo>
                      <a:pt x="1160" y="501"/>
                    </a:lnTo>
                    <a:lnTo>
                      <a:pt x="1160" y="501"/>
                    </a:lnTo>
                    <a:lnTo>
                      <a:pt x="1156" y="475"/>
                    </a:lnTo>
                    <a:lnTo>
                      <a:pt x="1156" y="475"/>
                    </a:lnTo>
                    <a:lnTo>
                      <a:pt x="1153" y="435"/>
                    </a:lnTo>
                    <a:lnTo>
                      <a:pt x="1153" y="435"/>
                    </a:lnTo>
                    <a:lnTo>
                      <a:pt x="1151" y="420"/>
                    </a:lnTo>
                    <a:lnTo>
                      <a:pt x="1151" y="420"/>
                    </a:lnTo>
                    <a:lnTo>
                      <a:pt x="1151" y="435"/>
                    </a:lnTo>
                    <a:lnTo>
                      <a:pt x="1151" y="435"/>
                    </a:lnTo>
                    <a:lnTo>
                      <a:pt x="1151" y="451"/>
                    </a:lnTo>
                    <a:lnTo>
                      <a:pt x="1151" y="475"/>
                    </a:lnTo>
                    <a:lnTo>
                      <a:pt x="1151" y="475"/>
                    </a:lnTo>
                    <a:lnTo>
                      <a:pt x="1151" y="504"/>
                    </a:lnTo>
                    <a:lnTo>
                      <a:pt x="1151" y="504"/>
                    </a:lnTo>
                    <a:lnTo>
                      <a:pt x="1156" y="537"/>
                    </a:lnTo>
                    <a:lnTo>
                      <a:pt x="1156" y="537"/>
                    </a:lnTo>
                    <a:lnTo>
                      <a:pt x="1160" y="575"/>
                    </a:lnTo>
                    <a:lnTo>
                      <a:pt x="1168" y="616"/>
                    </a:lnTo>
                    <a:lnTo>
                      <a:pt x="1168" y="616"/>
                    </a:lnTo>
                    <a:lnTo>
                      <a:pt x="1177" y="661"/>
                    </a:lnTo>
                    <a:lnTo>
                      <a:pt x="1189" y="709"/>
                    </a:lnTo>
                    <a:lnTo>
                      <a:pt x="1189" y="709"/>
                    </a:lnTo>
                    <a:lnTo>
                      <a:pt x="1203" y="759"/>
                    </a:lnTo>
                    <a:lnTo>
                      <a:pt x="1220" y="812"/>
                    </a:lnTo>
                    <a:lnTo>
                      <a:pt x="1220" y="812"/>
                    </a:lnTo>
                    <a:lnTo>
                      <a:pt x="1239" y="864"/>
                    </a:lnTo>
                    <a:lnTo>
                      <a:pt x="1261" y="919"/>
                    </a:lnTo>
                    <a:lnTo>
                      <a:pt x="1261" y="919"/>
                    </a:lnTo>
                    <a:lnTo>
                      <a:pt x="1306" y="1027"/>
                    </a:lnTo>
                    <a:lnTo>
                      <a:pt x="1306" y="1027"/>
                    </a:lnTo>
                    <a:lnTo>
                      <a:pt x="1325" y="1067"/>
                    </a:lnTo>
                    <a:lnTo>
                      <a:pt x="1325" y="1067"/>
                    </a:lnTo>
                    <a:lnTo>
                      <a:pt x="1249" y="1074"/>
                    </a:lnTo>
                    <a:lnTo>
                      <a:pt x="1191" y="1079"/>
                    </a:lnTo>
                    <a:lnTo>
                      <a:pt x="1191" y="1079"/>
                    </a:lnTo>
                    <a:lnTo>
                      <a:pt x="1136" y="1086"/>
                    </a:lnTo>
                    <a:lnTo>
                      <a:pt x="1136" y="1086"/>
                    </a:lnTo>
                    <a:lnTo>
                      <a:pt x="1129" y="1086"/>
                    </a:lnTo>
                    <a:lnTo>
                      <a:pt x="1129" y="1086"/>
                    </a:lnTo>
                    <a:lnTo>
                      <a:pt x="1122" y="852"/>
                    </a:lnTo>
                    <a:lnTo>
                      <a:pt x="1122" y="852"/>
                    </a:lnTo>
                    <a:lnTo>
                      <a:pt x="1113" y="540"/>
                    </a:lnTo>
                    <a:lnTo>
                      <a:pt x="1113" y="540"/>
                    </a:lnTo>
                    <a:lnTo>
                      <a:pt x="1106" y="351"/>
                    </a:lnTo>
                    <a:lnTo>
                      <a:pt x="1106" y="351"/>
                    </a:lnTo>
                    <a:lnTo>
                      <a:pt x="1113" y="348"/>
                    </a:lnTo>
                    <a:lnTo>
                      <a:pt x="1113" y="348"/>
                    </a:lnTo>
                    <a:lnTo>
                      <a:pt x="1148" y="346"/>
                    </a:lnTo>
                    <a:lnTo>
                      <a:pt x="1179" y="341"/>
                    </a:lnTo>
                    <a:lnTo>
                      <a:pt x="1179" y="341"/>
                    </a:lnTo>
                    <a:lnTo>
                      <a:pt x="1201" y="337"/>
                    </a:lnTo>
                    <a:lnTo>
                      <a:pt x="1208" y="334"/>
                    </a:lnTo>
                    <a:lnTo>
                      <a:pt x="1208" y="334"/>
                    </a:lnTo>
                    <a:lnTo>
                      <a:pt x="1201" y="329"/>
                    </a:lnTo>
                    <a:lnTo>
                      <a:pt x="1179" y="327"/>
                    </a:lnTo>
                    <a:lnTo>
                      <a:pt x="1179" y="327"/>
                    </a:lnTo>
                    <a:lnTo>
                      <a:pt x="1148" y="322"/>
                    </a:lnTo>
                    <a:lnTo>
                      <a:pt x="1113" y="322"/>
                    </a:lnTo>
                    <a:lnTo>
                      <a:pt x="1113" y="322"/>
                    </a:lnTo>
                    <a:lnTo>
                      <a:pt x="1106" y="322"/>
                    </a:lnTo>
                    <a:lnTo>
                      <a:pt x="1106" y="322"/>
                    </a:lnTo>
                    <a:lnTo>
                      <a:pt x="1103" y="267"/>
                    </a:lnTo>
                    <a:lnTo>
                      <a:pt x="1103" y="267"/>
                    </a:lnTo>
                    <a:lnTo>
                      <a:pt x="1103" y="262"/>
                    </a:lnTo>
                    <a:lnTo>
                      <a:pt x="1103" y="262"/>
                    </a:lnTo>
                    <a:lnTo>
                      <a:pt x="1113" y="262"/>
                    </a:lnTo>
                    <a:lnTo>
                      <a:pt x="1113" y="262"/>
                    </a:lnTo>
                    <a:lnTo>
                      <a:pt x="1148" y="260"/>
                    </a:lnTo>
                    <a:lnTo>
                      <a:pt x="1179" y="253"/>
                    </a:lnTo>
                    <a:lnTo>
                      <a:pt x="1179" y="253"/>
                    </a:lnTo>
                    <a:lnTo>
                      <a:pt x="1201" y="248"/>
                    </a:lnTo>
                    <a:lnTo>
                      <a:pt x="1208" y="246"/>
                    </a:lnTo>
                    <a:lnTo>
                      <a:pt x="1208" y="246"/>
                    </a:lnTo>
                    <a:lnTo>
                      <a:pt x="1201" y="244"/>
                    </a:lnTo>
                    <a:lnTo>
                      <a:pt x="1179" y="239"/>
                    </a:lnTo>
                    <a:lnTo>
                      <a:pt x="1179" y="239"/>
                    </a:lnTo>
                    <a:lnTo>
                      <a:pt x="1148" y="236"/>
                    </a:lnTo>
                    <a:lnTo>
                      <a:pt x="1113" y="234"/>
                    </a:lnTo>
                    <a:lnTo>
                      <a:pt x="1113" y="234"/>
                    </a:lnTo>
                    <a:lnTo>
                      <a:pt x="1103" y="236"/>
                    </a:lnTo>
                    <a:lnTo>
                      <a:pt x="1103" y="236"/>
                    </a:lnTo>
                    <a:lnTo>
                      <a:pt x="1098" y="157"/>
                    </a:lnTo>
                    <a:lnTo>
                      <a:pt x="1098" y="157"/>
                    </a:lnTo>
                    <a:lnTo>
                      <a:pt x="1096" y="74"/>
                    </a:lnTo>
                    <a:lnTo>
                      <a:pt x="1096" y="74"/>
                    </a:lnTo>
                    <a:lnTo>
                      <a:pt x="1096" y="0"/>
                    </a:lnTo>
                    <a:lnTo>
                      <a:pt x="1096" y="0"/>
                    </a:lnTo>
                    <a:lnTo>
                      <a:pt x="1091" y="74"/>
                    </a:lnTo>
                    <a:lnTo>
                      <a:pt x="1091" y="74"/>
                    </a:lnTo>
                    <a:lnTo>
                      <a:pt x="1089" y="157"/>
                    </a:lnTo>
                    <a:lnTo>
                      <a:pt x="1089" y="157"/>
                    </a:lnTo>
                    <a:lnTo>
                      <a:pt x="1089" y="236"/>
                    </a:lnTo>
                    <a:lnTo>
                      <a:pt x="1089" y="236"/>
                    </a:lnTo>
                    <a:lnTo>
                      <a:pt x="1065" y="241"/>
                    </a:lnTo>
                    <a:lnTo>
                      <a:pt x="1046" y="244"/>
                    </a:lnTo>
                    <a:lnTo>
                      <a:pt x="1046" y="244"/>
                    </a:lnTo>
                    <a:lnTo>
                      <a:pt x="1024" y="251"/>
                    </a:lnTo>
                    <a:lnTo>
                      <a:pt x="1017" y="255"/>
                    </a:lnTo>
                    <a:lnTo>
                      <a:pt x="1017" y="255"/>
                    </a:lnTo>
                    <a:lnTo>
                      <a:pt x="1024" y="255"/>
                    </a:lnTo>
                    <a:lnTo>
                      <a:pt x="1048" y="260"/>
                    </a:lnTo>
                    <a:lnTo>
                      <a:pt x="1048" y="260"/>
                    </a:lnTo>
                    <a:lnTo>
                      <a:pt x="1089" y="262"/>
                    </a:lnTo>
                    <a:lnTo>
                      <a:pt x="1089" y="262"/>
                    </a:lnTo>
                    <a:lnTo>
                      <a:pt x="1089" y="267"/>
                    </a:lnTo>
                    <a:lnTo>
                      <a:pt x="1089" y="267"/>
                    </a:lnTo>
                    <a:lnTo>
                      <a:pt x="1089" y="325"/>
                    </a:lnTo>
                    <a:lnTo>
                      <a:pt x="1089" y="325"/>
                    </a:lnTo>
                    <a:lnTo>
                      <a:pt x="1046" y="332"/>
                    </a:lnTo>
                    <a:lnTo>
                      <a:pt x="1046" y="332"/>
                    </a:lnTo>
                    <a:lnTo>
                      <a:pt x="1024" y="339"/>
                    </a:lnTo>
                    <a:lnTo>
                      <a:pt x="1017" y="341"/>
                    </a:lnTo>
                    <a:lnTo>
                      <a:pt x="1017" y="341"/>
                    </a:lnTo>
                    <a:lnTo>
                      <a:pt x="1024" y="344"/>
                    </a:lnTo>
                    <a:lnTo>
                      <a:pt x="1048" y="348"/>
                    </a:lnTo>
                    <a:lnTo>
                      <a:pt x="1048" y="348"/>
                    </a:lnTo>
                    <a:lnTo>
                      <a:pt x="1089" y="351"/>
                    </a:lnTo>
                    <a:lnTo>
                      <a:pt x="1089" y="351"/>
                    </a:lnTo>
                    <a:lnTo>
                      <a:pt x="1089" y="396"/>
                    </a:lnTo>
                    <a:lnTo>
                      <a:pt x="1089" y="396"/>
                    </a:lnTo>
                    <a:lnTo>
                      <a:pt x="1089" y="542"/>
                    </a:lnTo>
                    <a:lnTo>
                      <a:pt x="1089" y="542"/>
                    </a:lnTo>
                    <a:lnTo>
                      <a:pt x="1091" y="695"/>
                    </a:lnTo>
                    <a:lnTo>
                      <a:pt x="1096" y="855"/>
                    </a:lnTo>
                    <a:lnTo>
                      <a:pt x="1096" y="855"/>
                    </a:lnTo>
                    <a:lnTo>
                      <a:pt x="1103" y="1089"/>
                    </a:lnTo>
                    <a:lnTo>
                      <a:pt x="1103" y="1089"/>
                    </a:lnTo>
                    <a:lnTo>
                      <a:pt x="1022" y="1100"/>
                    </a:lnTo>
                    <a:lnTo>
                      <a:pt x="1022" y="1100"/>
                    </a:lnTo>
                    <a:lnTo>
                      <a:pt x="960" y="1110"/>
                    </a:lnTo>
                    <a:lnTo>
                      <a:pt x="960" y="1110"/>
                    </a:lnTo>
                    <a:lnTo>
                      <a:pt x="926" y="1086"/>
                    </a:lnTo>
                    <a:lnTo>
                      <a:pt x="891" y="1067"/>
                    </a:lnTo>
                    <a:lnTo>
                      <a:pt x="853" y="1048"/>
                    </a:lnTo>
                    <a:lnTo>
                      <a:pt x="814" y="1031"/>
                    </a:lnTo>
                    <a:lnTo>
                      <a:pt x="814" y="1031"/>
                    </a:lnTo>
                    <a:lnTo>
                      <a:pt x="767" y="1017"/>
                    </a:lnTo>
                    <a:lnTo>
                      <a:pt x="716" y="1005"/>
                    </a:lnTo>
                    <a:lnTo>
                      <a:pt x="666" y="995"/>
                    </a:lnTo>
                    <a:lnTo>
                      <a:pt x="616" y="988"/>
                    </a:lnTo>
                    <a:lnTo>
                      <a:pt x="616" y="988"/>
                    </a:lnTo>
                    <a:lnTo>
                      <a:pt x="566" y="986"/>
                    </a:lnTo>
                    <a:lnTo>
                      <a:pt x="513" y="986"/>
                    </a:lnTo>
                    <a:lnTo>
                      <a:pt x="463" y="988"/>
                    </a:lnTo>
                    <a:lnTo>
                      <a:pt x="413" y="993"/>
                    </a:lnTo>
                    <a:lnTo>
                      <a:pt x="363" y="1000"/>
                    </a:lnTo>
                    <a:lnTo>
                      <a:pt x="315" y="1012"/>
                    </a:lnTo>
                    <a:lnTo>
                      <a:pt x="268" y="1027"/>
                    </a:lnTo>
                    <a:lnTo>
                      <a:pt x="222" y="1046"/>
                    </a:lnTo>
                    <a:lnTo>
                      <a:pt x="222" y="1046"/>
                    </a:lnTo>
                    <a:lnTo>
                      <a:pt x="179" y="1065"/>
                    </a:lnTo>
                    <a:lnTo>
                      <a:pt x="139" y="1089"/>
                    </a:lnTo>
                    <a:lnTo>
                      <a:pt x="103" y="1117"/>
                    </a:lnTo>
                    <a:lnTo>
                      <a:pt x="70" y="1146"/>
                    </a:lnTo>
                    <a:lnTo>
                      <a:pt x="70" y="1146"/>
                    </a:lnTo>
                    <a:lnTo>
                      <a:pt x="55" y="1162"/>
                    </a:lnTo>
                    <a:lnTo>
                      <a:pt x="41" y="1182"/>
                    </a:lnTo>
                    <a:lnTo>
                      <a:pt x="41" y="1182"/>
                    </a:lnTo>
                    <a:lnTo>
                      <a:pt x="29" y="1198"/>
                    </a:lnTo>
                    <a:lnTo>
                      <a:pt x="24" y="1208"/>
                    </a:lnTo>
                    <a:lnTo>
                      <a:pt x="19" y="1217"/>
                    </a:lnTo>
                    <a:lnTo>
                      <a:pt x="19" y="1217"/>
                    </a:lnTo>
                    <a:lnTo>
                      <a:pt x="12" y="1239"/>
                    </a:lnTo>
                    <a:lnTo>
                      <a:pt x="12" y="1239"/>
                    </a:lnTo>
                    <a:lnTo>
                      <a:pt x="5" y="1258"/>
                    </a:lnTo>
                    <a:lnTo>
                      <a:pt x="5" y="1258"/>
                    </a:lnTo>
                    <a:lnTo>
                      <a:pt x="3" y="1277"/>
                    </a:lnTo>
                    <a:lnTo>
                      <a:pt x="0" y="1296"/>
                    </a:lnTo>
                    <a:lnTo>
                      <a:pt x="0" y="1296"/>
                    </a:lnTo>
                    <a:lnTo>
                      <a:pt x="0" y="1318"/>
                    </a:lnTo>
                    <a:lnTo>
                      <a:pt x="3" y="1337"/>
                    </a:lnTo>
                    <a:lnTo>
                      <a:pt x="7" y="1353"/>
                    </a:lnTo>
                    <a:lnTo>
                      <a:pt x="15" y="1370"/>
                    </a:lnTo>
                    <a:lnTo>
                      <a:pt x="22" y="1387"/>
                    </a:lnTo>
                    <a:lnTo>
                      <a:pt x="29" y="1401"/>
                    </a:lnTo>
                    <a:lnTo>
                      <a:pt x="48" y="1430"/>
                    </a:lnTo>
                    <a:lnTo>
                      <a:pt x="48" y="1430"/>
                    </a:lnTo>
                    <a:lnTo>
                      <a:pt x="67" y="1451"/>
                    </a:lnTo>
                    <a:lnTo>
                      <a:pt x="86" y="1471"/>
                    </a:lnTo>
                    <a:lnTo>
                      <a:pt x="108" y="1487"/>
                    </a:lnTo>
                    <a:lnTo>
                      <a:pt x="127" y="1502"/>
                    </a:lnTo>
                    <a:lnTo>
                      <a:pt x="127" y="1502"/>
                    </a:lnTo>
                    <a:lnTo>
                      <a:pt x="160" y="1521"/>
                    </a:lnTo>
                    <a:lnTo>
                      <a:pt x="187" y="1535"/>
                    </a:lnTo>
                    <a:lnTo>
                      <a:pt x="187" y="1535"/>
                    </a:lnTo>
                    <a:lnTo>
                      <a:pt x="208" y="1545"/>
                    </a:lnTo>
                    <a:lnTo>
                      <a:pt x="208" y="1545"/>
                    </a:lnTo>
                    <a:lnTo>
                      <a:pt x="187" y="1533"/>
                    </a:lnTo>
                    <a:lnTo>
                      <a:pt x="187" y="1533"/>
                    </a:lnTo>
                    <a:lnTo>
                      <a:pt x="160" y="1518"/>
                    </a:lnTo>
                    <a:lnTo>
                      <a:pt x="129" y="1497"/>
                    </a:lnTo>
                    <a:lnTo>
                      <a:pt x="129" y="1497"/>
                    </a:lnTo>
                    <a:lnTo>
                      <a:pt x="110" y="1483"/>
                    </a:lnTo>
                    <a:lnTo>
                      <a:pt x="91" y="1466"/>
                    </a:lnTo>
                    <a:lnTo>
                      <a:pt x="74" y="1447"/>
                    </a:lnTo>
                    <a:lnTo>
                      <a:pt x="55" y="1423"/>
                    </a:lnTo>
                    <a:lnTo>
                      <a:pt x="55" y="1423"/>
                    </a:lnTo>
                    <a:lnTo>
                      <a:pt x="39" y="1397"/>
                    </a:lnTo>
                    <a:lnTo>
                      <a:pt x="27" y="1365"/>
                    </a:lnTo>
                    <a:lnTo>
                      <a:pt x="22" y="1351"/>
                    </a:lnTo>
                    <a:lnTo>
                      <a:pt x="17" y="1335"/>
                    </a:lnTo>
                    <a:lnTo>
                      <a:pt x="15" y="1315"/>
                    </a:lnTo>
                    <a:lnTo>
                      <a:pt x="17" y="1299"/>
                    </a:lnTo>
                    <a:lnTo>
                      <a:pt x="17" y="1299"/>
                    </a:lnTo>
                    <a:lnTo>
                      <a:pt x="17" y="1280"/>
                    </a:lnTo>
                    <a:lnTo>
                      <a:pt x="22" y="1260"/>
                    </a:lnTo>
                    <a:lnTo>
                      <a:pt x="22" y="1260"/>
                    </a:lnTo>
                    <a:lnTo>
                      <a:pt x="27" y="1244"/>
                    </a:lnTo>
                    <a:lnTo>
                      <a:pt x="27" y="1244"/>
                    </a:lnTo>
                    <a:lnTo>
                      <a:pt x="36" y="1227"/>
                    </a:lnTo>
                    <a:lnTo>
                      <a:pt x="39" y="1217"/>
                    </a:lnTo>
                    <a:lnTo>
                      <a:pt x="46" y="1208"/>
                    </a:lnTo>
                    <a:lnTo>
                      <a:pt x="46" y="1208"/>
                    </a:lnTo>
                    <a:lnTo>
                      <a:pt x="55" y="1191"/>
                    </a:lnTo>
                    <a:lnTo>
                      <a:pt x="55" y="1191"/>
                    </a:lnTo>
                    <a:lnTo>
                      <a:pt x="70" y="1177"/>
                    </a:lnTo>
                    <a:lnTo>
                      <a:pt x="84" y="1160"/>
                    </a:lnTo>
                    <a:lnTo>
                      <a:pt x="84" y="1160"/>
                    </a:lnTo>
                    <a:lnTo>
                      <a:pt x="115" y="1132"/>
                    </a:lnTo>
                    <a:lnTo>
                      <a:pt x="151" y="1108"/>
                    </a:lnTo>
                    <a:lnTo>
                      <a:pt x="191" y="1086"/>
                    </a:lnTo>
                    <a:lnTo>
                      <a:pt x="232" y="1067"/>
                    </a:lnTo>
                    <a:lnTo>
                      <a:pt x="232" y="1067"/>
                    </a:lnTo>
                    <a:lnTo>
                      <a:pt x="275" y="1050"/>
                    </a:lnTo>
                    <a:lnTo>
                      <a:pt x="320" y="1036"/>
                    </a:lnTo>
                    <a:lnTo>
                      <a:pt x="368" y="1027"/>
                    </a:lnTo>
                    <a:lnTo>
                      <a:pt x="416" y="1019"/>
                    </a:lnTo>
                    <a:lnTo>
                      <a:pt x="416" y="1019"/>
                    </a:lnTo>
                    <a:lnTo>
                      <a:pt x="466" y="1014"/>
                    </a:lnTo>
                    <a:lnTo>
                      <a:pt x="513" y="1012"/>
                    </a:lnTo>
                    <a:lnTo>
                      <a:pt x="564" y="1012"/>
                    </a:lnTo>
                    <a:lnTo>
                      <a:pt x="614" y="1014"/>
                    </a:lnTo>
                    <a:lnTo>
                      <a:pt x="614" y="1014"/>
                    </a:lnTo>
                    <a:lnTo>
                      <a:pt x="664" y="1022"/>
                    </a:lnTo>
                    <a:lnTo>
                      <a:pt x="712" y="1031"/>
                    </a:lnTo>
                    <a:lnTo>
                      <a:pt x="759" y="1043"/>
                    </a:lnTo>
                    <a:lnTo>
                      <a:pt x="805" y="1057"/>
                    </a:lnTo>
                    <a:lnTo>
                      <a:pt x="805" y="1057"/>
                    </a:lnTo>
                    <a:lnTo>
                      <a:pt x="838" y="1069"/>
                    </a:lnTo>
                    <a:lnTo>
                      <a:pt x="869" y="1084"/>
                    </a:lnTo>
                    <a:lnTo>
                      <a:pt x="898" y="1098"/>
                    </a:lnTo>
                    <a:lnTo>
                      <a:pt x="926" y="1117"/>
                    </a:lnTo>
                    <a:lnTo>
                      <a:pt x="926" y="1117"/>
                    </a:lnTo>
                    <a:lnTo>
                      <a:pt x="805" y="1139"/>
                    </a:lnTo>
                    <a:lnTo>
                      <a:pt x="805" y="1139"/>
                    </a:lnTo>
                    <a:lnTo>
                      <a:pt x="700" y="1160"/>
                    </a:lnTo>
                    <a:lnTo>
                      <a:pt x="700" y="1160"/>
                    </a:lnTo>
                    <a:lnTo>
                      <a:pt x="602" y="1187"/>
                    </a:lnTo>
                    <a:lnTo>
                      <a:pt x="602" y="1187"/>
                    </a:lnTo>
                    <a:lnTo>
                      <a:pt x="509" y="1210"/>
                    </a:lnTo>
                    <a:lnTo>
                      <a:pt x="509" y="1210"/>
                    </a:lnTo>
                    <a:lnTo>
                      <a:pt x="423" y="1237"/>
                    </a:lnTo>
                    <a:lnTo>
                      <a:pt x="423" y="1237"/>
                    </a:lnTo>
                    <a:lnTo>
                      <a:pt x="344" y="1260"/>
                    </a:lnTo>
                    <a:lnTo>
                      <a:pt x="344" y="1260"/>
                    </a:lnTo>
                    <a:lnTo>
                      <a:pt x="275" y="1287"/>
                    </a:lnTo>
                    <a:lnTo>
                      <a:pt x="275" y="1287"/>
                    </a:lnTo>
                    <a:lnTo>
                      <a:pt x="163" y="1330"/>
                    </a:lnTo>
                    <a:lnTo>
                      <a:pt x="163" y="133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65" y="1370"/>
                    </a:lnTo>
                    <a:lnTo>
                      <a:pt x="65" y="137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165" y="1335"/>
                    </a:lnTo>
                    <a:lnTo>
                      <a:pt x="165" y="1335"/>
                    </a:lnTo>
                    <a:lnTo>
                      <a:pt x="277" y="1296"/>
                    </a:lnTo>
                    <a:lnTo>
                      <a:pt x="277" y="1296"/>
                    </a:lnTo>
                    <a:lnTo>
                      <a:pt x="349" y="1275"/>
                    </a:lnTo>
                    <a:lnTo>
                      <a:pt x="349" y="1275"/>
                    </a:lnTo>
                    <a:lnTo>
                      <a:pt x="428" y="1251"/>
                    </a:lnTo>
                    <a:lnTo>
                      <a:pt x="428" y="1251"/>
                    </a:lnTo>
                    <a:lnTo>
                      <a:pt x="513" y="1227"/>
                    </a:lnTo>
                    <a:lnTo>
                      <a:pt x="513" y="1227"/>
                    </a:lnTo>
                    <a:lnTo>
                      <a:pt x="607" y="1205"/>
                    </a:lnTo>
                    <a:lnTo>
                      <a:pt x="607" y="1205"/>
                    </a:lnTo>
                    <a:lnTo>
                      <a:pt x="705" y="1182"/>
                    </a:lnTo>
                    <a:lnTo>
                      <a:pt x="705" y="1182"/>
                    </a:lnTo>
                    <a:lnTo>
                      <a:pt x="810" y="1162"/>
                    </a:lnTo>
                    <a:lnTo>
                      <a:pt x="810" y="1162"/>
                    </a:lnTo>
                    <a:lnTo>
                      <a:pt x="953" y="1136"/>
                    </a:lnTo>
                    <a:lnTo>
                      <a:pt x="953" y="1136"/>
                    </a:lnTo>
                    <a:lnTo>
                      <a:pt x="969" y="1151"/>
                    </a:lnTo>
                    <a:lnTo>
                      <a:pt x="986" y="1167"/>
                    </a:lnTo>
                    <a:lnTo>
                      <a:pt x="986" y="1167"/>
                    </a:lnTo>
                    <a:lnTo>
                      <a:pt x="1001" y="1184"/>
                    </a:lnTo>
                    <a:lnTo>
                      <a:pt x="1008" y="1191"/>
                    </a:lnTo>
                    <a:lnTo>
                      <a:pt x="1012" y="1201"/>
                    </a:lnTo>
                    <a:lnTo>
                      <a:pt x="1012" y="1201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991" y="1225"/>
                    </a:lnTo>
                    <a:lnTo>
                      <a:pt x="991" y="1225"/>
                    </a:lnTo>
                    <a:lnTo>
                      <a:pt x="943" y="1230"/>
                    </a:lnTo>
                    <a:lnTo>
                      <a:pt x="883" y="1237"/>
                    </a:lnTo>
                    <a:lnTo>
                      <a:pt x="883" y="1237"/>
                    </a:lnTo>
                    <a:lnTo>
                      <a:pt x="810" y="1249"/>
                    </a:lnTo>
                    <a:lnTo>
                      <a:pt x="810" y="1249"/>
                    </a:lnTo>
                    <a:lnTo>
                      <a:pt x="728" y="1263"/>
                    </a:lnTo>
                    <a:lnTo>
                      <a:pt x="728" y="1263"/>
                    </a:lnTo>
                    <a:lnTo>
                      <a:pt x="643" y="1280"/>
                    </a:lnTo>
                    <a:lnTo>
                      <a:pt x="643" y="1280"/>
                    </a:lnTo>
                    <a:lnTo>
                      <a:pt x="554" y="1301"/>
                    </a:lnTo>
                    <a:lnTo>
                      <a:pt x="554" y="1301"/>
                    </a:lnTo>
                    <a:lnTo>
                      <a:pt x="468" y="1323"/>
                    </a:lnTo>
                    <a:lnTo>
                      <a:pt x="468" y="1323"/>
                    </a:lnTo>
                    <a:lnTo>
                      <a:pt x="382" y="1349"/>
                    </a:lnTo>
                    <a:lnTo>
                      <a:pt x="382" y="1349"/>
                    </a:lnTo>
                    <a:lnTo>
                      <a:pt x="306" y="1375"/>
                    </a:lnTo>
                    <a:lnTo>
                      <a:pt x="237" y="1399"/>
                    </a:lnTo>
                    <a:lnTo>
                      <a:pt x="237" y="1399"/>
                    </a:lnTo>
                    <a:lnTo>
                      <a:pt x="179" y="1423"/>
                    </a:lnTo>
                    <a:lnTo>
                      <a:pt x="137" y="1442"/>
                    </a:lnTo>
                    <a:lnTo>
                      <a:pt x="137" y="1442"/>
                    </a:lnTo>
                    <a:lnTo>
                      <a:pt x="98" y="1461"/>
                    </a:lnTo>
                    <a:lnTo>
                      <a:pt x="98" y="1461"/>
                    </a:lnTo>
                    <a:lnTo>
                      <a:pt x="137" y="1447"/>
                    </a:lnTo>
                    <a:lnTo>
                      <a:pt x="137" y="1447"/>
                    </a:lnTo>
                    <a:lnTo>
                      <a:pt x="182" y="1432"/>
                    </a:lnTo>
                    <a:lnTo>
                      <a:pt x="182" y="1432"/>
                    </a:lnTo>
                    <a:lnTo>
                      <a:pt x="242" y="1413"/>
                    </a:lnTo>
                    <a:lnTo>
                      <a:pt x="242" y="1413"/>
                    </a:lnTo>
                    <a:lnTo>
                      <a:pt x="311" y="1394"/>
                    </a:lnTo>
                    <a:lnTo>
                      <a:pt x="311" y="1394"/>
                    </a:lnTo>
                    <a:lnTo>
                      <a:pt x="390" y="1370"/>
                    </a:lnTo>
                    <a:lnTo>
                      <a:pt x="390" y="1370"/>
                    </a:lnTo>
                    <a:lnTo>
                      <a:pt x="475" y="1349"/>
                    </a:lnTo>
                    <a:lnTo>
                      <a:pt x="475" y="1349"/>
                    </a:lnTo>
                    <a:lnTo>
                      <a:pt x="561" y="1327"/>
                    </a:lnTo>
                    <a:lnTo>
                      <a:pt x="561" y="1327"/>
                    </a:lnTo>
                    <a:lnTo>
                      <a:pt x="650" y="1306"/>
                    </a:lnTo>
                    <a:lnTo>
                      <a:pt x="650" y="1306"/>
                    </a:lnTo>
                    <a:lnTo>
                      <a:pt x="733" y="1287"/>
                    </a:lnTo>
                    <a:lnTo>
                      <a:pt x="733" y="1287"/>
                    </a:lnTo>
                    <a:lnTo>
                      <a:pt x="814" y="1268"/>
                    </a:lnTo>
                    <a:lnTo>
                      <a:pt x="814" y="1268"/>
                    </a:lnTo>
                    <a:lnTo>
                      <a:pt x="886" y="1253"/>
                    </a:lnTo>
                    <a:lnTo>
                      <a:pt x="886" y="1253"/>
                    </a:lnTo>
                    <a:lnTo>
                      <a:pt x="993" y="1230"/>
                    </a:lnTo>
                    <a:lnTo>
                      <a:pt x="993" y="1230"/>
                    </a:lnTo>
                    <a:lnTo>
                      <a:pt x="1027" y="1222"/>
                    </a:lnTo>
                    <a:lnTo>
                      <a:pt x="1027" y="1222"/>
                    </a:lnTo>
                    <a:lnTo>
                      <a:pt x="1034" y="1241"/>
                    </a:lnTo>
                    <a:lnTo>
                      <a:pt x="1041" y="1260"/>
                    </a:lnTo>
                    <a:lnTo>
                      <a:pt x="1046" y="1280"/>
                    </a:lnTo>
                    <a:lnTo>
                      <a:pt x="1048" y="1301"/>
                    </a:lnTo>
                    <a:lnTo>
                      <a:pt x="1048" y="1301"/>
                    </a:lnTo>
                    <a:lnTo>
                      <a:pt x="1046" y="1320"/>
                    </a:lnTo>
                    <a:lnTo>
                      <a:pt x="1043" y="1339"/>
                    </a:lnTo>
                    <a:lnTo>
                      <a:pt x="1039" y="1358"/>
                    </a:lnTo>
                    <a:lnTo>
                      <a:pt x="1031" y="1378"/>
                    </a:lnTo>
                    <a:lnTo>
                      <a:pt x="1031" y="1378"/>
                    </a:lnTo>
                    <a:lnTo>
                      <a:pt x="1024" y="1397"/>
                    </a:lnTo>
                    <a:lnTo>
                      <a:pt x="1015" y="1411"/>
                    </a:lnTo>
                    <a:lnTo>
                      <a:pt x="991" y="1442"/>
                    </a:lnTo>
                    <a:lnTo>
                      <a:pt x="991" y="1442"/>
                    </a:lnTo>
                    <a:lnTo>
                      <a:pt x="965" y="1468"/>
                    </a:lnTo>
                    <a:lnTo>
                      <a:pt x="938" y="1490"/>
                    </a:lnTo>
                    <a:lnTo>
                      <a:pt x="912" y="1509"/>
                    </a:lnTo>
                    <a:lnTo>
                      <a:pt x="886" y="1526"/>
                    </a:lnTo>
                    <a:lnTo>
                      <a:pt x="886" y="1526"/>
                    </a:lnTo>
                    <a:lnTo>
                      <a:pt x="836" y="1549"/>
                    </a:lnTo>
                    <a:lnTo>
                      <a:pt x="790" y="1568"/>
                    </a:lnTo>
                    <a:lnTo>
                      <a:pt x="790" y="1568"/>
                    </a:lnTo>
                    <a:lnTo>
                      <a:pt x="798" y="1523"/>
                    </a:lnTo>
                    <a:lnTo>
                      <a:pt x="798" y="1523"/>
                    </a:lnTo>
                    <a:lnTo>
                      <a:pt x="790" y="1535"/>
                    </a:lnTo>
                    <a:lnTo>
                      <a:pt x="778" y="1573"/>
                    </a:lnTo>
                    <a:lnTo>
                      <a:pt x="778" y="1573"/>
                    </a:lnTo>
                    <a:lnTo>
                      <a:pt x="752" y="1580"/>
                    </a:lnTo>
                    <a:lnTo>
                      <a:pt x="752" y="1580"/>
                    </a:lnTo>
                    <a:lnTo>
                      <a:pt x="723" y="1588"/>
                    </a:lnTo>
                    <a:lnTo>
                      <a:pt x="723" y="1588"/>
                    </a:lnTo>
                    <a:lnTo>
                      <a:pt x="700" y="1595"/>
                    </a:lnTo>
                    <a:lnTo>
                      <a:pt x="700" y="1595"/>
                    </a:lnTo>
                    <a:lnTo>
                      <a:pt x="723" y="1590"/>
                    </a:lnTo>
                    <a:lnTo>
                      <a:pt x="723" y="1590"/>
                    </a:lnTo>
                    <a:lnTo>
                      <a:pt x="752" y="1583"/>
                    </a:lnTo>
                    <a:lnTo>
                      <a:pt x="752" y="1583"/>
                    </a:lnTo>
                    <a:lnTo>
                      <a:pt x="776" y="1578"/>
                    </a:lnTo>
                    <a:lnTo>
                      <a:pt x="776" y="1578"/>
                    </a:lnTo>
                    <a:lnTo>
                      <a:pt x="769" y="1599"/>
                    </a:lnTo>
                    <a:lnTo>
                      <a:pt x="769" y="1599"/>
                    </a:lnTo>
                    <a:lnTo>
                      <a:pt x="762" y="1638"/>
                    </a:lnTo>
                    <a:lnTo>
                      <a:pt x="755" y="1681"/>
                    </a:lnTo>
                    <a:lnTo>
                      <a:pt x="755" y="1681"/>
                    </a:lnTo>
                    <a:lnTo>
                      <a:pt x="755" y="1729"/>
                    </a:lnTo>
                    <a:lnTo>
                      <a:pt x="757" y="1752"/>
                    </a:lnTo>
                    <a:lnTo>
                      <a:pt x="759" y="1779"/>
                    </a:lnTo>
                    <a:lnTo>
                      <a:pt x="759" y="1779"/>
                    </a:lnTo>
                    <a:lnTo>
                      <a:pt x="764" y="1802"/>
                    </a:lnTo>
                    <a:lnTo>
                      <a:pt x="769" y="1826"/>
                    </a:lnTo>
                    <a:lnTo>
                      <a:pt x="769" y="1826"/>
                    </a:lnTo>
                    <a:lnTo>
                      <a:pt x="778" y="1850"/>
                    </a:lnTo>
                    <a:lnTo>
                      <a:pt x="786" y="1872"/>
                    </a:lnTo>
                    <a:lnTo>
                      <a:pt x="786" y="1872"/>
                    </a:lnTo>
                    <a:lnTo>
                      <a:pt x="798" y="1891"/>
                    </a:lnTo>
                    <a:lnTo>
                      <a:pt x="798" y="1891"/>
                    </a:lnTo>
                    <a:lnTo>
                      <a:pt x="810" y="1910"/>
                    </a:lnTo>
                    <a:lnTo>
                      <a:pt x="810" y="1910"/>
                    </a:lnTo>
                    <a:lnTo>
                      <a:pt x="821" y="1927"/>
                    </a:lnTo>
                    <a:lnTo>
                      <a:pt x="833" y="1941"/>
                    </a:lnTo>
                    <a:lnTo>
                      <a:pt x="833" y="1941"/>
                    </a:lnTo>
                    <a:lnTo>
                      <a:pt x="845" y="1955"/>
                    </a:lnTo>
                    <a:lnTo>
                      <a:pt x="855" y="1967"/>
                    </a:lnTo>
                    <a:lnTo>
                      <a:pt x="855" y="1967"/>
                    </a:lnTo>
                    <a:lnTo>
                      <a:pt x="876" y="1982"/>
                    </a:lnTo>
                    <a:lnTo>
                      <a:pt x="876" y="1982"/>
                    </a:lnTo>
                    <a:lnTo>
                      <a:pt x="893" y="1996"/>
                    </a:lnTo>
                    <a:lnTo>
                      <a:pt x="893" y="1996"/>
                    </a:lnTo>
                    <a:lnTo>
                      <a:pt x="879" y="1979"/>
                    </a:lnTo>
                    <a:lnTo>
                      <a:pt x="879" y="1979"/>
                    </a:lnTo>
                    <a:lnTo>
                      <a:pt x="864" y="1960"/>
                    </a:lnTo>
                    <a:lnTo>
                      <a:pt x="864" y="1960"/>
                    </a:lnTo>
                    <a:lnTo>
                      <a:pt x="845" y="1934"/>
                    </a:lnTo>
                    <a:lnTo>
                      <a:pt x="845" y="1934"/>
                    </a:lnTo>
                    <a:lnTo>
                      <a:pt x="826" y="1900"/>
                    </a:lnTo>
                    <a:lnTo>
                      <a:pt x="826" y="1900"/>
                    </a:lnTo>
                    <a:lnTo>
                      <a:pt x="817" y="1881"/>
                    </a:lnTo>
                    <a:lnTo>
                      <a:pt x="817" y="1881"/>
                    </a:lnTo>
                    <a:lnTo>
                      <a:pt x="810" y="1862"/>
                    </a:lnTo>
                    <a:lnTo>
                      <a:pt x="810" y="1862"/>
                    </a:lnTo>
                    <a:lnTo>
                      <a:pt x="795" y="1819"/>
                    </a:lnTo>
                    <a:lnTo>
                      <a:pt x="795" y="1819"/>
                    </a:lnTo>
                    <a:lnTo>
                      <a:pt x="790" y="1798"/>
                    </a:lnTo>
                    <a:lnTo>
                      <a:pt x="786" y="1774"/>
                    </a:lnTo>
                    <a:lnTo>
                      <a:pt x="786" y="1774"/>
                    </a:lnTo>
                    <a:lnTo>
                      <a:pt x="781" y="1729"/>
                    </a:lnTo>
                    <a:lnTo>
                      <a:pt x="781" y="1729"/>
                    </a:lnTo>
                    <a:lnTo>
                      <a:pt x="778" y="1683"/>
                    </a:lnTo>
                    <a:lnTo>
                      <a:pt x="778" y="1683"/>
                    </a:lnTo>
                    <a:lnTo>
                      <a:pt x="781" y="1640"/>
                    </a:lnTo>
                    <a:lnTo>
                      <a:pt x="786" y="1602"/>
                    </a:lnTo>
                    <a:lnTo>
                      <a:pt x="786" y="1602"/>
                    </a:lnTo>
                    <a:lnTo>
                      <a:pt x="788" y="1573"/>
                    </a:lnTo>
                    <a:lnTo>
                      <a:pt x="790" y="1573"/>
                    </a:lnTo>
                    <a:lnTo>
                      <a:pt x="790" y="1573"/>
                    </a:lnTo>
                    <a:lnTo>
                      <a:pt x="838" y="1556"/>
                    </a:lnTo>
                    <a:lnTo>
                      <a:pt x="891" y="1533"/>
                    </a:lnTo>
                    <a:lnTo>
                      <a:pt x="891" y="1533"/>
                    </a:lnTo>
                    <a:lnTo>
                      <a:pt x="919" y="1518"/>
                    </a:lnTo>
                    <a:lnTo>
                      <a:pt x="948" y="1499"/>
                    </a:lnTo>
                    <a:lnTo>
                      <a:pt x="974" y="1478"/>
                    </a:lnTo>
                    <a:lnTo>
                      <a:pt x="1003" y="1451"/>
                    </a:lnTo>
                    <a:lnTo>
                      <a:pt x="1003" y="1451"/>
                    </a:lnTo>
                    <a:lnTo>
                      <a:pt x="1027" y="1420"/>
                    </a:lnTo>
                    <a:lnTo>
                      <a:pt x="1039" y="1404"/>
                    </a:lnTo>
                    <a:lnTo>
                      <a:pt x="1048" y="1385"/>
                    </a:lnTo>
                    <a:lnTo>
                      <a:pt x="1048" y="1385"/>
                    </a:lnTo>
                    <a:lnTo>
                      <a:pt x="1055" y="1365"/>
                    </a:lnTo>
                    <a:lnTo>
                      <a:pt x="1063" y="1344"/>
                    </a:lnTo>
                    <a:lnTo>
                      <a:pt x="1065" y="1323"/>
                    </a:lnTo>
                    <a:lnTo>
                      <a:pt x="1067" y="1299"/>
                    </a:lnTo>
                    <a:lnTo>
                      <a:pt x="1067" y="1299"/>
                    </a:lnTo>
                    <a:lnTo>
                      <a:pt x="1065" y="1277"/>
                    </a:lnTo>
                    <a:lnTo>
                      <a:pt x="1060" y="1253"/>
                    </a:lnTo>
                    <a:lnTo>
                      <a:pt x="1053" y="1232"/>
                    </a:lnTo>
                    <a:lnTo>
                      <a:pt x="1043" y="1210"/>
                    </a:lnTo>
                    <a:lnTo>
                      <a:pt x="1043" y="1210"/>
                    </a:lnTo>
                    <a:lnTo>
                      <a:pt x="1031" y="1189"/>
                    </a:lnTo>
                    <a:lnTo>
                      <a:pt x="1027" y="1179"/>
                    </a:lnTo>
                    <a:lnTo>
                      <a:pt x="1017" y="1170"/>
                    </a:lnTo>
                    <a:lnTo>
                      <a:pt x="1017" y="1170"/>
                    </a:lnTo>
                    <a:lnTo>
                      <a:pt x="1003" y="1151"/>
                    </a:lnTo>
                    <a:lnTo>
                      <a:pt x="986" y="1134"/>
                    </a:lnTo>
                    <a:lnTo>
                      <a:pt x="984" y="1132"/>
                    </a:lnTo>
                    <a:lnTo>
                      <a:pt x="984" y="1132"/>
                    </a:lnTo>
                    <a:lnTo>
                      <a:pt x="1027" y="1127"/>
                    </a:lnTo>
                    <a:lnTo>
                      <a:pt x="1027" y="1127"/>
                    </a:lnTo>
                    <a:lnTo>
                      <a:pt x="1106" y="1115"/>
                    </a:lnTo>
                    <a:lnTo>
                      <a:pt x="1106" y="1115"/>
                    </a:lnTo>
                    <a:lnTo>
                      <a:pt x="1106" y="1167"/>
                    </a:lnTo>
                    <a:lnTo>
                      <a:pt x="1106" y="1167"/>
                    </a:lnTo>
                    <a:lnTo>
                      <a:pt x="1120" y="1440"/>
                    </a:lnTo>
                    <a:lnTo>
                      <a:pt x="1120" y="1440"/>
                    </a:lnTo>
                    <a:lnTo>
                      <a:pt x="1132" y="1633"/>
                    </a:lnTo>
                    <a:lnTo>
                      <a:pt x="1132" y="1633"/>
                    </a:lnTo>
                    <a:lnTo>
                      <a:pt x="1139" y="1707"/>
                    </a:lnTo>
                    <a:lnTo>
                      <a:pt x="1139" y="1707"/>
                    </a:lnTo>
                    <a:lnTo>
                      <a:pt x="1139" y="1633"/>
                    </a:lnTo>
                    <a:lnTo>
                      <a:pt x="1139" y="1633"/>
                    </a:lnTo>
                    <a:lnTo>
                      <a:pt x="1136" y="1440"/>
                    </a:lnTo>
                    <a:lnTo>
                      <a:pt x="1136" y="1440"/>
                    </a:lnTo>
                    <a:lnTo>
                      <a:pt x="1129" y="1167"/>
                    </a:lnTo>
                    <a:lnTo>
                      <a:pt x="1129" y="1167"/>
                    </a:lnTo>
                    <a:lnTo>
                      <a:pt x="1129" y="1112"/>
                    </a:lnTo>
                    <a:lnTo>
                      <a:pt x="1129" y="1112"/>
                    </a:lnTo>
                    <a:lnTo>
                      <a:pt x="1139" y="1112"/>
                    </a:lnTo>
                    <a:lnTo>
                      <a:pt x="1139" y="1112"/>
                    </a:lnTo>
                    <a:lnTo>
                      <a:pt x="1196" y="1105"/>
                    </a:lnTo>
                    <a:lnTo>
                      <a:pt x="1251" y="1100"/>
                    </a:lnTo>
                    <a:lnTo>
                      <a:pt x="1251" y="1100"/>
                    </a:lnTo>
                    <a:lnTo>
                      <a:pt x="1337" y="1093"/>
                    </a:lnTo>
                    <a:lnTo>
                      <a:pt x="1337" y="1093"/>
                    </a:lnTo>
                    <a:lnTo>
                      <a:pt x="1356" y="1132"/>
                    </a:lnTo>
                    <a:lnTo>
                      <a:pt x="1356" y="1132"/>
                    </a:lnTo>
                    <a:lnTo>
                      <a:pt x="1406" y="1234"/>
                    </a:lnTo>
                    <a:lnTo>
                      <a:pt x="1406" y="1234"/>
                    </a:lnTo>
                    <a:lnTo>
                      <a:pt x="1456" y="1327"/>
                    </a:lnTo>
                    <a:lnTo>
                      <a:pt x="1504" y="1411"/>
                    </a:lnTo>
                    <a:lnTo>
                      <a:pt x="1504" y="1411"/>
                    </a:lnTo>
                    <a:lnTo>
                      <a:pt x="1547" y="1478"/>
                    </a:lnTo>
                    <a:lnTo>
                      <a:pt x="1581" y="1530"/>
                    </a:lnTo>
                    <a:lnTo>
                      <a:pt x="1581" y="1530"/>
                    </a:lnTo>
                    <a:lnTo>
                      <a:pt x="1609" y="1576"/>
                    </a:lnTo>
                    <a:lnTo>
                      <a:pt x="1609" y="1576"/>
                    </a:lnTo>
                    <a:lnTo>
                      <a:pt x="1585" y="1528"/>
                    </a:lnTo>
                    <a:lnTo>
                      <a:pt x="1585" y="152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76" y="1418"/>
                    </a:lnTo>
                    <a:lnTo>
                      <a:pt x="1576" y="1418"/>
                    </a:lnTo>
                    <a:lnTo>
                      <a:pt x="1576" y="1408"/>
                    </a:lnTo>
                    <a:close/>
                    <a:moveTo>
                      <a:pt x="1852" y="1392"/>
                    </a:moveTo>
                    <a:lnTo>
                      <a:pt x="1852" y="1392"/>
                    </a:lnTo>
                    <a:lnTo>
                      <a:pt x="1812" y="1385"/>
                    </a:lnTo>
                    <a:lnTo>
                      <a:pt x="1812" y="1385"/>
                    </a:lnTo>
                    <a:lnTo>
                      <a:pt x="1769" y="1380"/>
                    </a:lnTo>
                    <a:lnTo>
                      <a:pt x="1769" y="1380"/>
                    </a:lnTo>
                    <a:lnTo>
                      <a:pt x="1726" y="1380"/>
                    </a:lnTo>
                    <a:lnTo>
                      <a:pt x="1726" y="1380"/>
                    </a:lnTo>
                    <a:lnTo>
                      <a:pt x="1683" y="1382"/>
                    </a:lnTo>
                    <a:lnTo>
                      <a:pt x="1683" y="1382"/>
                    </a:lnTo>
                    <a:lnTo>
                      <a:pt x="1645" y="1385"/>
                    </a:lnTo>
                    <a:lnTo>
                      <a:pt x="1645" y="1385"/>
                    </a:lnTo>
                    <a:lnTo>
                      <a:pt x="1612" y="1392"/>
                    </a:lnTo>
                    <a:lnTo>
                      <a:pt x="1612" y="1392"/>
                    </a:lnTo>
                    <a:lnTo>
                      <a:pt x="1576" y="1399"/>
                    </a:lnTo>
                    <a:lnTo>
                      <a:pt x="1576" y="1399"/>
                    </a:lnTo>
                    <a:lnTo>
                      <a:pt x="1576" y="1320"/>
                    </a:lnTo>
                    <a:lnTo>
                      <a:pt x="1576" y="1320"/>
                    </a:lnTo>
                    <a:lnTo>
                      <a:pt x="1612" y="1320"/>
                    </a:lnTo>
                    <a:lnTo>
                      <a:pt x="1612" y="1320"/>
                    </a:lnTo>
                    <a:lnTo>
                      <a:pt x="1647" y="1318"/>
                    </a:lnTo>
                    <a:lnTo>
                      <a:pt x="1647" y="1318"/>
                    </a:lnTo>
                    <a:lnTo>
                      <a:pt x="1686" y="1318"/>
                    </a:lnTo>
                    <a:lnTo>
                      <a:pt x="1686" y="1318"/>
                    </a:lnTo>
                    <a:lnTo>
                      <a:pt x="1726" y="1318"/>
                    </a:lnTo>
                    <a:lnTo>
                      <a:pt x="1726" y="1318"/>
                    </a:lnTo>
                    <a:lnTo>
                      <a:pt x="1767" y="1320"/>
                    </a:lnTo>
                    <a:lnTo>
                      <a:pt x="1767" y="1320"/>
                    </a:lnTo>
                    <a:lnTo>
                      <a:pt x="1807" y="1323"/>
                    </a:lnTo>
                    <a:lnTo>
                      <a:pt x="1807" y="1323"/>
                    </a:lnTo>
                    <a:lnTo>
                      <a:pt x="1848" y="1327"/>
                    </a:lnTo>
                    <a:lnTo>
                      <a:pt x="1848" y="1327"/>
                    </a:lnTo>
                    <a:lnTo>
                      <a:pt x="1886" y="1332"/>
                    </a:lnTo>
                    <a:lnTo>
                      <a:pt x="1886" y="1332"/>
                    </a:lnTo>
                    <a:lnTo>
                      <a:pt x="1905" y="1337"/>
                    </a:lnTo>
                    <a:lnTo>
                      <a:pt x="1905" y="1337"/>
                    </a:lnTo>
                    <a:lnTo>
                      <a:pt x="1910" y="1394"/>
                    </a:lnTo>
                    <a:lnTo>
                      <a:pt x="1910" y="1394"/>
                    </a:lnTo>
                    <a:lnTo>
                      <a:pt x="1910" y="1406"/>
                    </a:lnTo>
                    <a:lnTo>
                      <a:pt x="1910" y="1406"/>
                    </a:lnTo>
                    <a:lnTo>
                      <a:pt x="1881" y="1399"/>
                    </a:lnTo>
                    <a:lnTo>
                      <a:pt x="1852" y="1392"/>
                    </a:lnTo>
                    <a:close/>
                    <a:moveTo>
                      <a:pt x="1585" y="1082"/>
                    </a:moveTo>
                    <a:lnTo>
                      <a:pt x="1585" y="1082"/>
                    </a:lnTo>
                    <a:lnTo>
                      <a:pt x="1590" y="1082"/>
                    </a:lnTo>
                    <a:lnTo>
                      <a:pt x="1590" y="1082"/>
                    </a:lnTo>
                    <a:lnTo>
                      <a:pt x="1700" y="1079"/>
                    </a:lnTo>
                    <a:lnTo>
                      <a:pt x="1700" y="1079"/>
                    </a:lnTo>
                    <a:lnTo>
                      <a:pt x="1800" y="1084"/>
                    </a:lnTo>
                    <a:lnTo>
                      <a:pt x="1895" y="1089"/>
                    </a:lnTo>
                    <a:lnTo>
                      <a:pt x="1895" y="1089"/>
                    </a:lnTo>
                    <a:lnTo>
                      <a:pt x="1903" y="1141"/>
                    </a:lnTo>
                    <a:lnTo>
                      <a:pt x="1905" y="1165"/>
                    </a:lnTo>
                    <a:lnTo>
                      <a:pt x="1905" y="1191"/>
                    </a:lnTo>
                    <a:lnTo>
                      <a:pt x="1905" y="1191"/>
                    </a:lnTo>
                    <a:lnTo>
                      <a:pt x="1903" y="1256"/>
                    </a:lnTo>
                    <a:lnTo>
                      <a:pt x="1905" y="1318"/>
                    </a:lnTo>
                    <a:lnTo>
                      <a:pt x="1905" y="1318"/>
                    </a:lnTo>
                    <a:lnTo>
                      <a:pt x="1879" y="1311"/>
                    </a:lnTo>
                    <a:lnTo>
                      <a:pt x="1852" y="1303"/>
                    </a:lnTo>
                    <a:lnTo>
                      <a:pt x="1852" y="1303"/>
                    </a:lnTo>
                    <a:lnTo>
                      <a:pt x="1812" y="1296"/>
                    </a:lnTo>
                    <a:lnTo>
                      <a:pt x="1812" y="1296"/>
                    </a:lnTo>
                    <a:lnTo>
                      <a:pt x="1769" y="1294"/>
                    </a:lnTo>
                    <a:lnTo>
                      <a:pt x="1769" y="1294"/>
                    </a:lnTo>
                    <a:lnTo>
                      <a:pt x="1726" y="1292"/>
                    </a:lnTo>
                    <a:lnTo>
                      <a:pt x="1726" y="1292"/>
                    </a:lnTo>
                    <a:lnTo>
                      <a:pt x="1683" y="1294"/>
                    </a:lnTo>
                    <a:lnTo>
                      <a:pt x="1683" y="1294"/>
                    </a:lnTo>
                    <a:lnTo>
                      <a:pt x="1645" y="1299"/>
                    </a:lnTo>
                    <a:lnTo>
                      <a:pt x="1645" y="1299"/>
                    </a:lnTo>
                    <a:lnTo>
                      <a:pt x="1612" y="1303"/>
                    </a:lnTo>
                    <a:lnTo>
                      <a:pt x="1612" y="1303"/>
                    </a:lnTo>
                    <a:lnTo>
                      <a:pt x="1576" y="1311"/>
                    </a:lnTo>
                    <a:lnTo>
                      <a:pt x="1576" y="1311"/>
                    </a:lnTo>
                    <a:lnTo>
                      <a:pt x="1581" y="1167"/>
                    </a:lnTo>
                    <a:lnTo>
                      <a:pt x="1581" y="1167"/>
                    </a:lnTo>
                    <a:lnTo>
                      <a:pt x="1585" y="1082"/>
                    </a:lnTo>
                    <a:close/>
                    <a:moveTo>
                      <a:pt x="1592" y="1000"/>
                    </a:moveTo>
                    <a:lnTo>
                      <a:pt x="1592" y="1000"/>
                    </a:lnTo>
                    <a:lnTo>
                      <a:pt x="1597" y="955"/>
                    </a:lnTo>
                    <a:lnTo>
                      <a:pt x="1604" y="909"/>
                    </a:lnTo>
                    <a:lnTo>
                      <a:pt x="1604" y="909"/>
                    </a:lnTo>
                    <a:lnTo>
                      <a:pt x="1614" y="864"/>
                    </a:lnTo>
                    <a:lnTo>
                      <a:pt x="1621" y="840"/>
                    </a:lnTo>
                    <a:lnTo>
                      <a:pt x="1628" y="819"/>
                    </a:lnTo>
                    <a:lnTo>
                      <a:pt x="1628" y="819"/>
                    </a:lnTo>
                    <a:lnTo>
                      <a:pt x="1638" y="800"/>
                    </a:lnTo>
                    <a:lnTo>
                      <a:pt x="1642" y="790"/>
                    </a:lnTo>
                    <a:lnTo>
                      <a:pt x="1650" y="783"/>
                    </a:lnTo>
                    <a:lnTo>
                      <a:pt x="1650" y="783"/>
                    </a:lnTo>
                    <a:lnTo>
                      <a:pt x="1657" y="778"/>
                    </a:lnTo>
                    <a:lnTo>
                      <a:pt x="1666" y="773"/>
                    </a:lnTo>
                    <a:lnTo>
                      <a:pt x="1676" y="773"/>
                    </a:lnTo>
                    <a:lnTo>
                      <a:pt x="1688" y="773"/>
                    </a:lnTo>
                    <a:lnTo>
                      <a:pt x="1688" y="773"/>
                    </a:lnTo>
                    <a:lnTo>
                      <a:pt x="1709" y="781"/>
                    </a:lnTo>
                    <a:lnTo>
                      <a:pt x="1729" y="793"/>
                    </a:lnTo>
                    <a:lnTo>
                      <a:pt x="1747" y="807"/>
                    </a:lnTo>
                    <a:lnTo>
                      <a:pt x="1764" y="824"/>
                    </a:lnTo>
                    <a:lnTo>
                      <a:pt x="1764" y="824"/>
                    </a:lnTo>
                    <a:lnTo>
                      <a:pt x="1781" y="843"/>
                    </a:lnTo>
                    <a:lnTo>
                      <a:pt x="1798" y="862"/>
                    </a:lnTo>
                    <a:lnTo>
                      <a:pt x="1826" y="902"/>
                    </a:lnTo>
                    <a:lnTo>
                      <a:pt x="1850" y="948"/>
                    </a:lnTo>
                    <a:lnTo>
                      <a:pt x="1869" y="995"/>
                    </a:lnTo>
                    <a:lnTo>
                      <a:pt x="1869" y="995"/>
                    </a:lnTo>
                    <a:lnTo>
                      <a:pt x="1881" y="1031"/>
                    </a:lnTo>
                    <a:lnTo>
                      <a:pt x="1891" y="1067"/>
                    </a:lnTo>
                    <a:lnTo>
                      <a:pt x="1891" y="1067"/>
                    </a:lnTo>
                    <a:lnTo>
                      <a:pt x="1798" y="1060"/>
                    </a:lnTo>
                    <a:lnTo>
                      <a:pt x="1700" y="1057"/>
                    </a:lnTo>
                    <a:lnTo>
                      <a:pt x="1700" y="1057"/>
                    </a:lnTo>
                    <a:lnTo>
                      <a:pt x="1590" y="1055"/>
                    </a:lnTo>
                    <a:lnTo>
                      <a:pt x="1588" y="1057"/>
                    </a:lnTo>
                    <a:lnTo>
                      <a:pt x="1588" y="1057"/>
                    </a:lnTo>
                    <a:lnTo>
                      <a:pt x="1592" y="1000"/>
                    </a:lnTo>
                    <a:close/>
                    <a:moveTo>
                      <a:pt x="1519" y="1401"/>
                    </a:moveTo>
                    <a:lnTo>
                      <a:pt x="1519" y="1401"/>
                    </a:lnTo>
                    <a:lnTo>
                      <a:pt x="1476" y="1318"/>
                    </a:lnTo>
                    <a:lnTo>
                      <a:pt x="1476" y="1318"/>
                    </a:lnTo>
                    <a:lnTo>
                      <a:pt x="1428" y="1222"/>
                    </a:lnTo>
                    <a:lnTo>
                      <a:pt x="1428" y="1222"/>
                    </a:lnTo>
                    <a:lnTo>
                      <a:pt x="1366" y="1091"/>
                    </a:lnTo>
                    <a:lnTo>
                      <a:pt x="1366" y="1091"/>
                    </a:lnTo>
                    <a:lnTo>
                      <a:pt x="1478" y="1084"/>
                    </a:lnTo>
                    <a:lnTo>
                      <a:pt x="1478" y="1084"/>
                    </a:lnTo>
                    <a:lnTo>
                      <a:pt x="1571" y="1082"/>
                    </a:lnTo>
                    <a:lnTo>
                      <a:pt x="1571" y="1082"/>
                    </a:lnTo>
                    <a:lnTo>
                      <a:pt x="1569" y="1167"/>
                    </a:lnTo>
                    <a:lnTo>
                      <a:pt x="1569" y="1167"/>
                    </a:lnTo>
                    <a:lnTo>
                      <a:pt x="1569" y="1313"/>
                    </a:lnTo>
                    <a:lnTo>
                      <a:pt x="1569" y="1313"/>
                    </a:lnTo>
                    <a:lnTo>
                      <a:pt x="1559" y="1315"/>
                    </a:lnTo>
                    <a:lnTo>
                      <a:pt x="1559" y="1315"/>
                    </a:lnTo>
                    <a:lnTo>
                      <a:pt x="1542" y="1323"/>
                    </a:lnTo>
                    <a:lnTo>
                      <a:pt x="1542" y="1323"/>
                    </a:lnTo>
                    <a:lnTo>
                      <a:pt x="1561" y="1320"/>
                    </a:lnTo>
                    <a:lnTo>
                      <a:pt x="1561" y="1320"/>
                    </a:lnTo>
                    <a:lnTo>
                      <a:pt x="1569" y="1320"/>
                    </a:lnTo>
                    <a:lnTo>
                      <a:pt x="1569" y="1320"/>
                    </a:lnTo>
                    <a:lnTo>
                      <a:pt x="1571" y="1401"/>
                    </a:lnTo>
                    <a:lnTo>
                      <a:pt x="1571" y="1401"/>
                    </a:lnTo>
                    <a:lnTo>
                      <a:pt x="1559" y="1404"/>
                    </a:lnTo>
                    <a:lnTo>
                      <a:pt x="1559" y="1404"/>
                    </a:lnTo>
                    <a:lnTo>
                      <a:pt x="1542" y="1408"/>
                    </a:lnTo>
                    <a:lnTo>
                      <a:pt x="1542" y="1408"/>
                    </a:lnTo>
                    <a:lnTo>
                      <a:pt x="1561" y="1408"/>
                    </a:lnTo>
                    <a:lnTo>
                      <a:pt x="1561" y="1408"/>
                    </a:lnTo>
                    <a:lnTo>
                      <a:pt x="1571" y="1408"/>
                    </a:lnTo>
                    <a:lnTo>
                      <a:pt x="1571" y="1408"/>
                    </a:lnTo>
                    <a:lnTo>
                      <a:pt x="1571" y="1418"/>
                    </a:lnTo>
                    <a:lnTo>
                      <a:pt x="1571" y="141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19" y="1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9"/>
              <p:cNvSpPr>
                <a:spLocks noChangeArrowheads="1"/>
              </p:cNvSpPr>
              <p:nvPr/>
            </p:nvSpPr>
            <p:spPr bwMode="gray">
              <a:xfrm>
                <a:off x="1169988" y="2066925"/>
                <a:ext cx="528637" cy="517525"/>
              </a:xfrm>
              <a:custGeom>
                <a:avLst/>
                <a:gdLst>
                  <a:gd name="T0" fmla="*/ 188 w 1469"/>
                  <a:gd name="T1" fmla="*/ 690 h 1438"/>
                  <a:gd name="T2" fmla="*/ 167 w 1469"/>
                  <a:gd name="T3" fmla="*/ 554 h 1438"/>
                  <a:gd name="T4" fmla="*/ 69 w 1469"/>
                  <a:gd name="T5" fmla="*/ 612 h 1438"/>
                  <a:gd name="T6" fmla="*/ 0 w 1469"/>
                  <a:gd name="T7" fmla="*/ 705 h 1438"/>
                  <a:gd name="T8" fmla="*/ 52 w 1469"/>
                  <a:gd name="T9" fmla="*/ 810 h 1438"/>
                  <a:gd name="T10" fmla="*/ 179 w 1469"/>
                  <a:gd name="T11" fmla="*/ 1001 h 1438"/>
                  <a:gd name="T12" fmla="*/ 207 w 1469"/>
                  <a:gd name="T13" fmla="*/ 1232 h 1438"/>
                  <a:gd name="T14" fmla="*/ 250 w 1469"/>
                  <a:gd name="T15" fmla="*/ 924 h 1438"/>
                  <a:gd name="T16" fmla="*/ 580 w 1469"/>
                  <a:gd name="T17" fmla="*/ 1142 h 1438"/>
                  <a:gd name="T18" fmla="*/ 585 w 1469"/>
                  <a:gd name="T19" fmla="*/ 1185 h 1438"/>
                  <a:gd name="T20" fmla="*/ 756 w 1469"/>
                  <a:gd name="T21" fmla="*/ 1113 h 1438"/>
                  <a:gd name="T22" fmla="*/ 768 w 1469"/>
                  <a:gd name="T23" fmla="*/ 1180 h 1438"/>
                  <a:gd name="T24" fmla="*/ 463 w 1469"/>
                  <a:gd name="T25" fmla="*/ 1223 h 1438"/>
                  <a:gd name="T26" fmla="*/ 129 w 1469"/>
                  <a:gd name="T27" fmla="*/ 1318 h 1438"/>
                  <a:gd name="T28" fmla="*/ 9 w 1469"/>
                  <a:gd name="T29" fmla="*/ 1394 h 1438"/>
                  <a:gd name="T30" fmla="*/ 134 w 1469"/>
                  <a:gd name="T31" fmla="*/ 1328 h 1438"/>
                  <a:gd name="T32" fmla="*/ 277 w 1469"/>
                  <a:gd name="T33" fmla="*/ 1294 h 1438"/>
                  <a:gd name="T34" fmla="*/ 355 w 1469"/>
                  <a:gd name="T35" fmla="*/ 1352 h 1438"/>
                  <a:gd name="T36" fmla="*/ 501 w 1469"/>
                  <a:gd name="T37" fmla="*/ 1387 h 1438"/>
                  <a:gd name="T38" fmla="*/ 728 w 1469"/>
                  <a:gd name="T39" fmla="*/ 1403 h 1438"/>
                  <a:gd name="T40" fmla="*/ 1069 w 1469"/>
                  <a:gd name="T41" fmla="*/ 1387 h 1438"/>
                  <a:gd name="T42" fmla="*/ 993 w 1469"/>
                  <a:gd name="T43" fmla="*/ 1373 h 1438"/>
                  <a:gd name="T44" fmla="*/ 728 w 1469"/>
                  <a:gd name="T45" fmla="*/ 1378 h 1438"/>
                  <a:gd name="T46" fmla="*/ 465 w 1469"/>
                  <a:gd name="T47" fmla="*/ 1361 h 1438"/>
                  <a:gd name="T48" fmla="*/ 332 w 1469"/>
                  <a:gd name="T49" fmla="*/ 1330 h 1438"/>
                  <a:gd name="T50" fmla="*/ 274 w 1469"/>
                  <a:gd name="T51" fmla="*/ 1287 h 1438"/>
                  <a:gd name="T52" fmla="*/ 604 w 1469"/>
                  <a:gd name="T53" fmla="*/ 1235 h 1438"/>
                  <a:gd name="T54" fmla="*/ 959 w 1469"/>
                  <a:gd name="T55" fmla="*/ 1247 h 1438"/>
                  <a:gd name="T56" fmla="*/ 1265 w 1469"/>
                  <a:gd name="T57" fmla="*/ 1313 h 1438"/>
                  <a:gd name="T58" fmla="*/ 1439 w 1469"/>
                  <a:gd name="T59" fmla="*/ 1408 h 1438"/>
                  <a:gd name="T60" fmla="*/ 1422 w 1469"/>
                  <a:gd name="T61" fmla="*/ 1387 h 1438"/>
                  <a:gd name="T62" fmla="*/ 1270 w 1469"/>
                  <a:gd name="T63" fmla="*/ 1302 h 1438"/>
                  <a:gd name="T64" fmla="*/ 893 w 1469"/>
                  <a:gd name="T65" fmla="*/ 1213 h 1438"/>
                  <a:gd name="T66" fmla="*/ 778 w 1469"/>
                  <a:gd name="T67" fmla="*/ 1170 h 1438"/>
                  <a:gd name="T68" fmla="*/ 747 w 1469"/>
                  <a:gd name="T69" fmla="*/ 1094 h 1438"/>
                  <a:gd name="T70" fmla="*/ 702 w 1469"/>
                  <a:gd name="T71" fmla="*/ 750 h 1438"/>
                  <a:gd name="T72" fmla="*/ 828 w 1469"/>
                  <a:gd name="T73" fmla="*/ 163 h 1438"/>
                  <a:gd name="T74" fmla="*/ 881 w 1469"/>
                  <a:gd name="T75" fmla="*/ 256 h 1438"/>
                  <a:gd name="T76" fmla="*/ 840 w 1469"/>
                  <a:gd name="T77" fmla="*/ 0 h 1438"/>
                  <a:gd name="T78" fmla="*/ 790 w 1469"/>
                  <a:gd name="T79" fmla="*/ 232 h 1438"/>
                  <a:gd name="T80" fmla="*/ 582 w 1469"/>
                  <a:gd name="T81" fmla="*/ 1020 h 1438"/>
                  <a:gd name="T82" fmla="*/ 551 w 1469"/>
                  <a:gd name="T83" fmla="*/ 222 h 1438"/>
                  <a:gd name="T84" fmla="*/ 458 w 1469"/>
                  <a:gd name="T85" fmla="*/ 289 h 1438"/>
                  <a:gd name="T86" fmla="*/ 265 w 1469"/>
                  <a:gd name="T87" fmla="*/ 373 h 1438"/>
                  <a:gd name="T88" fmla="*/ 188 w 1469"/>
                  <a:gd name="T89" fmla="*/ 356 h 1438"/>
                  <a:gd name="T90" fmla="*/ 253 w 1469"/>
                  <a:gd name="T91" fmla="*/ 299 h 1438"/>
                  <a:gd name="T92" fmla="*/ 446 w 1469"/>
                  <a:gd name="T93" fmla="*/ 196 h 1438"/>
                  <a:gd name="T94" fmla="*/ 193 w 1469"/>
                  <a:gd name="T95" fmla="*/ 308 h 1438"/>
                  <a:gd name="T96" fmla="*/ 162 w 1469"/>
                  <a:gd name="T97" fmla="*/ 363 h 1438"/>
                  <a:gd name="T98" fmla="*/ 227 w 1469"/>
                  <a:gd name="T99" fmla="*/ 397 h 1438"/>
                  <a:gd name="T100" fmla="*/ 358 w 1469"/>
                  <a:gd name="T101" fmla="*/ 373 h 1438"/>
                  <a:gd name="T102" fmla="*/ 530 w 1469"/>
                  <a:gd name="T103" fmla="*/ 232 h 1438"/>
                  <a:gd name="T104" fmla="*/ 539 w 1469"/>
                  <a:gd name="T105" fmla="*/ 497 h 1438"/>
                  <a:gd name="T106" fmla="*/ 525 w 1469"/>
                  <a:gd name="T107" fmla="*/ 998 h 1438"/>
                  <a:gd name="T108" fmla="*/ 33 w 1469"/>
                  <a:gd name="T109" fmla="*/ 757 h 1438"/>
                  <a:gd name="T110" fmla="*/ 26 w 1469"/>
                  <a:gd name="T111" fmla="*/ 678 h 1438"/>
                  <a:gd name="T112" fmla="*/ 167 w 1469"/>
                  <a:gd name="T113" fmla="*/ 566 h 1438"/>
                  <a:gd name="T114" fmla="*/ 138 w 1469"/>
                  <a:gd name="T115" fmla="*/ 841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9" h="1438">
                    <a:moveTo>
                      <a:pt x="313" y="919"/>
                    </a:moveTo>
                    <a:lnTo>
                      <a:pt x="313" y="919"/>
                    </a:lnTo>
                    <a:lnTo>
                      <a:pt x="205" y="874"/>
                    </a:lnTo>
                    <a:lnTo>
                      <a:pt x="205" y="874"/>
                    </a:lnTo>
                    <a:lnTo>
                      <a:pt x="198" y="869"/>
                    </a:lnTo>
                    <a:lnTo>
                      <a:pt x="198" y="869"/>
                    </a:lnTo>
                    <a:lnTo>
                      <a:pt x="195" y="846"/>
                    </a:lnTo>
                    <a:lnTo>
                      <a:pt x="195" y="846"/>
                    </a:lnTo>
                    <a:lnTo>
                      <a:pt x="188" y="690"/>
                    </a:lnTo>
                    <a:lnTo>
                      <a:pt x="188" y="690"/>
                    </a:lnTo>
                    <a:lnTo>
                      <a:pt x="181" y="554"/>
                    </a:lnTo>
                    <a:lnTo>
                      <a:pt x="181" y="554"/>
                    </a:lnTo>
                    <a:lnTo>
                      <a:pt x="177" y="459"/>
                    </a:lnTo>
                    <a:lnTo>
                      <a:pt x="177" y="459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169" y="459"/>
                    </a:lnTo>
                    <a:lnTo>
                      <a:pt x="167" y="554"/>
                    </a:lnTo>
                    <a:lnTo>
                      <a:pt x="167" y="554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0" y="566"/>
                    </a:lnTo>
                    <a:lnTo>
                      <a:pt x="160" y="566"/>
                    </a:lnTo>
                    <a:lnTo>
                      <a:pt x="124" y="583"/>
                    </a:lnTo>
                    <a:lnTo>
                      <a:pt x="124" y="583"/>
                    </a:lnTo>
                    <a:lnTo>
                      <a:pt x="98" y="595"/>
                    </a:lnTo>
                    <a:lnTo>
                      <a:pt x="69" y="612"/>
                    </a:lnTo>
                    <a:lnTo>
                      <a:pt x="69" y="612"/>
                    </a:lnTo>
                    <a:lnTo>
                      <a:pt x="55" y="623"/>
                    </a:lnTo>
                    <a:lnTo>
                      <a:pt x="38" y="635"/>
                    </a:lnTo>
                    <a:lnTo>
                      <a:pt x="24" y="650"/>
                    </a:lnTo>
                    <a:lnTo>
                      <a:pt x="12" y="669"/>
                    </a:lnTo>
                    <a:lnTo>
                      <a:pt x="12" y="669"/>
                    </a:lnTo>
                    <a:lnTo>
                      <a:pt x="7" y="681"/>
                    </a:lnTo>
                    <a:lnTo>
                      <a:pt x="2" y="693"/>
                    </a:lnTo>
                    <a:lnTo>
                      <a:pt x="0" y="705"/>
                    </a:lnTo>
                    <a:lnTo>
                      <a:pt x="0" y="719"/>
                    </a:lnTo>
                    <a:lnTo>
                      <a:pt x="0" y="719"/>
                    </a:lnTo>
                    <a:lnTo>
                      <a:pt x="2" y="731"/>
                    </a:lnTo>
                    <a:lnTo>
                      <a:pt x="5" y="745"/>
                    </a:lnTo>
                    <a:lnTo>
                      <a:pt x="9" y="757"/>
                    </a:lnTo>
                    <a:lnTo>
                      <a:pt x="17" y="769"/>
                    </a:lnTo>
                    <a:lnTo>
                      <a:pt x="17" y="769"/>
                    </a:lnTo>
                    <a:lnTo>
                      <a:pt x="33" y="791"/>
                    </a:lnTo>
                    <a:lnTo>
                      <a:pt x="52" y="810"/>
                    </a:lnTo>
                    <a:lnTo>
                      <a:pt x="72" y="826"/>
                    </a:lnTo>
                    <a:lnTo>
                      <a:pt x="95" y="843"/>
                    </a:lnTo>
                    <a:lnTo>
                      <a:pt x="95" y="843"/>
                    </a:lnTo>
                    <a:lnTo>
                      <a:pt x="134" y="867"/>
                    </a:lnTo>
                    <a:lnTo>
                      <a:pt x="172" y="889"/>
                    </a:lnTo>
                    <a:lnTo>
                      <a:pt x="172" y="889"/>
                    </a:lnTo>
                    <a:lnTo>
                      <a:pt x="174" y="924"/>
                    </a:lnTo>
                    <a:lnTo>
                      <a:pt x="174" y="924"/>
                    </a:lnTo>
                    <a:lnTo>
                      <a:pt x="179" y="1001"/>
                    </a:lnTo>
                    <a:lnTo>
                      <a:pt x="179" y="1001"/>
                    </a:lnTo>
                    <a:lnTo>
                      <a:pt x="191" y="1137"/>
                    </a:lnTo>
                    <a:lnTo>
                      <a:pt x="191" y="1137"/>
                    </a:lnTo>
                    <a:lnTo>
                      <a:pt x="203" y="1232"/>
                    </a:lnTo>
                    <a:lnTo>
                      <a:pt x="203" y="1232"/>
                    </a:lnTo>
                    <a:lnTo>
                      <a:pt x="207" y="1268"/>
                    </a:lnTo>
                    <a:lnTo>
                      <a:pt x="207" y="1268"/>
                    </a:lnTo>
                    <a:lnTo>
                      <a:pt x="207" y="1232"/>
                    </a:lnTo>
                    <a:lnTo>
                      <a:pt x="207" y="1232"/>
                    </a:lnTo>
                    <a:lnTo>
                      <a:pt x="207" y="1137"/>
                    </a:lnTo>
                    <a:lnTo>
                      <a:pt x="207" y="1137"/>
                    </a:lnTo>
                    <a:lnTo>
                      <a:pt x="203" y="1001"/>
                    </a:lnTo>
                    <a:lnTo>
                      <a:pt x="203" y="1001"/>
                    </a:lnTo>
                    <a:lnTo>
                      <a:pt x="200" y="924"/>
                    </a:lnTo>
                    <a:lnTo>
                      <a:pt x="200" y="924"/>
                    </a:lnTo>
                    <a:lnTo>
                      <a:pt x="198" y="901"/>
                    </a:lnTo>
                    <a:lnTo>
                      <a:pt x="198" y="901"/>
                    </a:lnTo>
                    <a:lnTo>
                      <a:pt x="250" y="924"/>
                    </a:lnTo>
                    <a:lnTo>
                      <a:pt x="300" y="946"/>
                    </a:lnTo>
                    <a:lnTo>
                      <a:pt x="300" y="946"/>
                    </a:lnTo>
                    <a:lnTo>
                      <a:pt x="355" y="965"/>
                    </a:lnTo>
                    <a:lnTo>
                      <a:pt x="410" y="986"/>
                    </a:lnTo>
                    <a:lnTo>
                      <a:pt x="518" y="1020"/>
                    </a:lnTo>
                    <a:lnTo>
                      <a:pt x="518" y="1020"/>
                    </a:lnTo>
                    <a:lnTo>
                      <a:pt x="568" y="1037"/>
                    </a:lnTo>
                    <a:lnTo>
                      <a:pt x="568" y="1037"/>
                    </a:lnTo>
                    <a:lnTo>
                      <a:pt x="580" y="1142"/>
                    </a:lnTo>
                    <a:lnTo>
                      <a:pt x="580" y="1142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585" y="1142"/>
                    </a:lnTo>
                    <a:lnTo>
                      <a:pt x="585" y="1142"/>
                    </a:lnTo>
                    <a:lnTo>
                      <a:pt x="582" y="1041"/>
                    </a:lnTo>
                    <a:lnTo>
                      <a:pt x="582" y="1041"/>
                    </a:lnTo>
                    <a:lnTo>
                      <a:pt x="613" y="1053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623" y="1056"/>
                    </a:lnTo>
                    <a:lnTo>
                      <a:pt x="623" y="1056"/>
                    </a:lnTo>
                    <a:lnTo>
                      <a:pt x="666" y="1070"/>
                    </a:lnTo>
                    <a:lnTo>
                      <a:pt x="704" y="1084"/>
                    </a:lnTo>
                    <a:lnTo>
                      <a:pt x="704" y="1084"/>
                    </a:lnTo>
                    <a:lnTo>
                      <a:pt x="723" y="1094"/>
                    </a:lnTo>
                    <a:lnTo>
                      <a:pt x="740" y="1103"/>
                    </a:lnTo>
                    <a:lnTo>
                      <a:pt x="756" y="1113"/>
                    </a:lnTo>
                    <a:lnTo>
                      <a:pt x="768" y="1125"/>
                    </a:lnTo>
                    <a:lnTo>
                      <a:pt x="768" y="1125"/>
                    </a:lnTo>
                    <a:lnTo>
                      <a:pt x="773" y="1132"/>
                    </a:lnTo>
                    <a:lnTo>
                      <a:pt x="776" y="1139"/>
                    </a:lnTo>
                    <a:lnTo>
                      <a:pt x="776" y="1146"/>
                    </a:lnTo>
                    <a:lnTo>
                      <a:pt x="776" y="1154"/>
                    </a:lnTo>
                    <a:lnTo>
                      <a:pt x="776" y="1154"/>
                    </a:lnTo>
                    <a:lnTo>
                      <a:pt x="773" y="1168"/>
                    </a:lnTo>
                    <a:lnTo>
                      <a:pt x="768" y="1180"/>
                    </a:lnTo>
                    <a:lnTo>
                      <a:pt x="768" y="1180"/>
                    </a:lnTo>
                    <a:lnTo>
                      <a:pt x="756" y="1194"/>
                    </a:lnTo>
                    <a:lnTo>
                      <a:pt x="747" y="1206"/>
                    </a:lnTo>
                    <a:lnTo>
                      <a:pt x="747" y="1206"/>
                    </a:lnTo>
                    <a:lnTo>
                      <a:pt x="675" y="1206"/>
                    </a:lnTo>
                    <a:lnTo>
                      <a:pt x="604" y="1208"/>
                    </a:lnTo>
                    <a:lnTo>
                      <a:pt x="604" y="1208"/>
                    </a:lnTo>
                    <a:lnTo>
                      <a:pt x="532" y="1215"/>
                    </a:lnTo>
                    <a:lnTo>
                      <a:pt x="463" y="1223"/>
                    </a:lnTo>
                    <a:lnTo>
                      <a:pt x="463" y="1223"/>
                    </a:lnTo>
                    <a:lnTo>
                      <a:pt x="396" y="1235"/>
                    </a:lnTo>
                    <a:lnTo>
                      <a:pt x="334" y="1249"/>
                    </a:lnTo>
                    <a:lnTo>
                      <a:pt x="334" y="1249"/>
                    </a:lnTo>
                    <a:lnTo>
                      <a:pt x="277" y="1263"/>
                    </a:lnTo>
                    <a:lnTo>
                      <a:pt x="222" y="1280"/>
                    </a:lnTo>
                    <a:lnTo>
                      <a:pt x="222" y="1280"/>
                    </a:lnTo>
                    <a:lnTo>
                      <a:pt x="172" y="1299"/>
                    </a:lnTo>
                    <a:lnTo>
                      <a:pt x="129" y="1318"/>
                    </a:lnTo>
                    <a:lnTo>
                      <a:pt x="129" y="1318"/>
                    </a:lnTo>
                    <a:lnTo>
                      <a:pt x="93" y="1337"/>
                    </a:lnTo>
                    <a:lnTo>
                      <a:pt x="93" y="1337"/>
                    </a:lnTo>
                    <a:lnTo>
                      <a:pt x="62" y="1354"/>
                    </a:lnTo>
                    <a:lnTo>
                      <a:pt x="62" y="1354"/>
                    </a:lnTo>
                    <a:lnTo>
                      <a:pt x="38" y="1371"/>
                    </a:lnTo>
                    <a:lnTo>
                      <a:pt x="24" y="1382"/>
                    </a:lnTo>
                    <a:lnTo>
                      <a:pt x="24" y="1382"/>
                    </a:lnTo>
                    <a:lnTo>
                      <a:pt x="9" y="1394"/>
                    </a:lnTo>
                    <a:lnTo>
                      <a:pt x="9" y="1394"/>
                    </a:lnTo>
                    <a:lnTo>
                      <a:pt x="24" y="1384"/>
                    </a:lnTo>
                    <a:lnTo>
                      <a:pt x="24" y="1384"/>
                    </a:lnTo>
                    <a:lnTo>
                      <a:pt x="40" y="1373"/>
                    </a:lnTo>
                    <a:lnTo>
                      <a:pt x="64" y="1359"/>
                    </a:lnTo>
                    <a:lnTo>
                      <a:pt x="64" y="1359"/>
                    </a:lnTo>
                    <a:lnTo>
                      <a:pt x="95" y="1342"/>
                    </a:lnTo>
                    <a:lnTo>
                      <a:pt x="95" y="1342"/>
                    </a:lnTo>
                    <a:lnTo>
                      <a:pt x="134" y="1328"/>
                    </a:lnTo>
                    <a:lnTo>
                      <a:pt x="134" y="1328"/>
                    </a:lnTo>
                    <a:lnTo>
                      <a:pt x="177" y="1311"/>
                    </a:lnTo>
                    <a:lnTo>
                      <a:pt x="227" y="1294"/>
                    </a:lnTo>
                    <a:lnTo>
                      <a:pt x="227" y="1294"/>
                    </a:lnTo>
                    <a:lnTo>
                      <a:pt x="270" y="1282"/>
                    </a:lnTo>
                    <a:lnTo>
                      <a:pt x="270" y="1282"/>
                    </a:lnTo>
                    <a:lnTo>
                      <a:pt x="272" y="1290"/>
                    </a:lnTo>
                    <a:lnTo>
                      <a:pt x="272" y="1290"/>
                    </a:lnTo>
                    <a:lnTo>
                      <a:pt x="277" y="1294"/>
                    </a:lnTo>
                    <a:lnTo>
                      <a:pt x="277" y="1294"/>
                    </a:lnTo>
                    <a:lnTo>
                      <a:pt x="282" y="1302"/>
                    </a:lnTo>
                    <a:lnTo>
                      <a:pt x="286" y="1311"/>
                    </a:lnTo>
                    <a:lnTo>
                      <a:pt x="286" y="1311"/>
                    </a:lnTo>
                    <a:lnTo>
                      <a:pt x="305" y="1325"/>
                    </a:lnTo>
                    <a:lnTo>
                      <a:pt x="327" y="1340"/>
                    </a:lnTo>
                    <a:lnTo>
                      <a:pt x="327" y="1340"/>
                    </a:lnTo>
                    <a:lnTo>
                      <a:pt x="341" y="1347"/>
                    </a:lnTo>
                    <a:lnTo>
                      <a:pt x="355" y="1352"/>
                    </a:lnTo>
                    <a:lnTo>
                      <a:pt x="355" y="1352"/>
                    </a:lnTo>
                    <a:lnTo>
                      <a:pt x="370" y="1359"/>
                    </a:lnTo>
                    <a:lnTo>
                      <a:pt x="387" y="1364"/>
                    </a:lnTo>
                    <a:lnTo>
                      <a:pt x="387" y="1364"/>
                    </a:lnTo>
                    <a:lnTo>
                      <a:pt x="422" y="1373"/>
                    </a:lnTo>
                    <a:lnTo>
                      <a:pt x="422" y="1373"/>
                    </a:lnTo>
                    <a:lnTo>
                      <a:pt x="460" y="1382"/>
                    </a:lnTo>
                    <a:lnTo>
                      <a:pt x="460" y="1382"/>
                    </a:lnTo>
                    <a:lnTo>
                      <a:pt x="501" y="1387"/>
                    </a:lnTo>
                    <a:lnTo>
                      <a:pt x="544" y="1394"/>
                    </a:lnTo>
                    <a:lnTo>
                      <a:pt x="544" y="1394"/>
                    </a:lnTo>
                    <a:lnTo>
                      <a:pt x="589" y="1398"/>
                    </a:lnTo>
                    <a:lnTo>
                      <a:pt x="589" y="1398"/>
                    </a:lnTo>
                    <a:lnTo>
                      <a:pt x="635" y="1401"/>
                    </a:lnTo>
                    <a:lnTo>
                      <a:pt x="635" y="1401"/>
                    </a:lnTo>
                    <a:lnTo>
                      <a:pt x="680" y="1403"/>
                    </a:lnTo>
                    <a:lnTo>
                      <a:pt x="728" y="1403"/>
                    </a:lnTo>
                    <a:lnTo>
                      <a:pt x="728" y="1403"/>
                    </a:lnTo>
                    <a:lnTo>
                      <a:pt x="773" y="1403"/>
                    </a:lnTo>
                    <a:lnTo>
                      <a:pt x="821" y="1403"/>
                    </a:lnTo>
                    <a:lnTo>
                      <a:pt x="821" y="1403"/>
                    </a:lnTo>
                    <a:lnTo>
                      <a:pt x="909" y="1398"/>
                    </a:lnTo>
                    <a:lnTo>
                      <a:pt x="909" y="1398"/>
                    </a:lnTo>
                    <a:lnTo>
                      <a:pt x="995" y="1394"/>
                    </a:lnTo>
                    <a:lnTo>
                      <a:pt x="995" y="1394"/>
                    </a:lnTo>
                    <a:lnTo>
                      <a:pt x="1069" y="1387"/>
                    </a:lnTo>
                    <a:lnTo>
                      <a:pt x="1069" y="1387"/>
                    </a:lnTo>
                    <a:lnTo>
                      <a:pt x="1181" y="1373"/>
                    </a:lnTo>
                    <a:lnTo>
                      <a:pt x="1181" y="1373"/>
                    </a:lnTo>
                    <a:lnTo>
                      <a:pt x="1224" y="1368"/>
                    </a:lnTo>
                    <a:lnTo>
                      <a:pt x="1224" y="1368"/>
                    </a:lnTo>
                    <a:lnTo>
                      <a:pt x="1181" y="1368"/>
                    </a:lnTo>
                    <a:lnTo>
                      <a:pt x="1181" y="1368"/>
                    </a:lnTo>
                    <a:lnTo>
                      <a:pt x="1069" y="1371"/>
                    </a:lnTo>
                    <a:lnTo>
                      <a:pt x="1069" y="1371"/>
                    </a:lnTo>
                    <a:lnTo>
                      <a:pt x="993" y="1373"/>
                    </a:lnTo>
                    <a:lnTo>
                      <a:pt x="993" y="1373"/>
                    </a:lnTo>
                    <a:lnTo>
                      <a:pt x="909" y="1375"/>
                    </a:lnTo>
                    <a:lnTo>
                      <a:pt x="909" y="1375"/>
                    </a:lnTo>
                    <a:lnTo>
                      <a:pt x="821" y="1378"/>
                    </a:lnTo>
                    <a:lnTo>
                      <a:pt x="821" y="1378"/>
                    </a:lnTo>
                    <a:lnTo>
                      <a:pt x="773" y="1378"/>
                    </a:lnTo>
                    <a:lnTo>
                      <a:pt x="773" y="1378"/>
                    </a:lnTo>
                    <a:lnTo>
                      <a:pt x="728" y="1378"/>
                    </a:lnTo>
                    <a:lnTo>
                      <a:pt x="728" y="1378"/>
                    </a:lnTo>
                    <a:lnTo>
                      <a:pt x="683" y="1378"/>
                    </a:lnTo>
                    <a:lnTo>
                      <a:pt x="635" y="1375"/>
                    </a:lnTo>
                    <a:lnTo>
                      <a:pt x="635" y="1375"/>
                    </a:lnTo>
                    <a:lnTo>
                      <a:pt x="592" y="1373"/>
                    </a:lnTo>
                    <a:lnTo>
                      <a:pt x="546" y="1371"/>
                    </a:lnTo>
                    <a:lnTo>
                      <a:pt x="546" y="1371"/>
                    </a:lnTo>
                    <a:lnTo>
                      <a:pt x="503" y="1366"/>
                    </a:lnTo>
                    <a:lnTo>
                      <a:pt x="465" y="1361"/>
                    </a:lnTo>
                    <a:lnTo>
                      <a:pt x="465" y="1361"/>
                    </a:lnTo>
                    <a:lnTo>
                      <a:pt x="427" y="1356"/>
                    </a:lnTo>
                    <a:lnTo>
                      <a:pt x="427" y="1356"/>
                    </a:lnTo>
                    <a:lnTo>
                      <a:pt x="391" y="1349"/>
                    </a:lnTo>
                    <a:lnTo>
                      <a:pt x="391" y="1349"/>
                    </a:lnTo>
                    <a:lnTo>
                      <a:pt x="375" y="1345"/>
                    </a:lnTo>
                    <a:lnTo>
                      <a:pt x="360" y="1340"/>
                    </a:lnTo>
                    <a:lnTo>
                      <a:pt x="360" y="1340"/>
                    </a:lnTo>
                    <a:lnTo>
                      <a:pt x="346" y="1335"/>
                    </a:lnTo>
                    <a:lnTo>
                      <a:pt x="332" y="1330"/>
                    </a:lnTo>
                    <a:lnTo>
                      <a:pt x="332" y="1330"/>
                    </a:lnTo>
                    <a:lnTo>
                      <a:pt x="308" y="1318"/>
                    </a:lnTo>
                    <a:lnTo>
                      <a:pt x="291" y="1306"/>
                    </a:lnTo>
                    <a:lnTo>
                      <a:pt x="291" y="1306"/>
                    </a:lnTo>
                    <a:lnTo>
                      <a:pt x="284" y="1299"/>
                    </a:lnTo>
                    <a:lnTo>
                      <a:pt x="279" y="1294"/>
                    </a:lnTo>
                    <a:lnTo>
                      <a:pt x="279" y="1294"/>
                    </a:lnTo>
                    <a:lnTo>
                      <a:pt x="274" y="1287"/>
                    </a:lnTo>
                    <a:lnTo>
                      <a:pt x="274" y="1287"/>
                    </a:lnTo>
                    <a:lnTo>
                      <a:pt x="272" y="1282"/>
                    </a:lnTo>
                    <a:lnTo>
                      <a:pt x="272" y="1282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401" y="1256"/>
                    </a:lnTo>
                    <a:lnTo>
                      <a:pt x="465" y="1247"/>
                    </a:lnTo>
                    <a:lnTo>
                      <a:pt x="465" y="1247"/>
                    </a:lnTo>
                    <a:lnTo>
                      <a:pt x="535" y="1240"/>
                    </a:lnTo>
                    <a:lnTo>
                      <a:pt x="604" y="1235"/>
                    </a:lnTo>
                    <a:lnTo>
                      <a:pt x="604" y="1235"/>
                    </a:lnTo>
                    <a:lnTo>
                      <a:pt x="675" y="1232"/>
                    </a:lnTo>
                    <a:lnTo>
                      <a:pt x="747" y="1232"/>
                    </a:lnTo>
                    <a:lnTo>
                      <a:pt x="783" y="1235"/>
                    </a:lnTo>
                    <a:lnTo>
                      <a:pt x="818" y="1235"/>
                    </a:lnTo>
                    <a:lnTo>
                      <a:pt x="818" y="1235"/>
                    </a:lnTo>
                    <a:lnTo>
                      <a:pt x="890" y="1240"/>
                    </a:lnTo>
                    <a:lnTo>
                      <a:pt x="890" y="1240"/>
                    </a:lnTo>
                    <a:lnTo>
                      <a:pt x="959" y="1247"/>
                    </a:lnTo>
                    <a:lnTo>
                      <a:pt x="959" y="1247"/>
                    </a:lnTo>
                    <a:lnTo>
                      <a:pt x="1026" y="1256"/>
                    </a:lnTo>
                    <a:lnTo>
                      <a:pt x="1026" y="1256"/>
                    </a:lnTo>
                    <a:lnTo>
                      <a:pt x="1091" y="1268"/>
                    </a:lnTo>
                    <a:lnTo>
                      <a:pt x="1153" y="1282"/>
                    </a:lnTo>
                    <a:lnTo>
                      <a:pt x="1153" y="1282"/>
                    </a:lnTo>
                    <a:lnTo>
                      <a:pt x="1212" y="1297"/>
                    </a:lnTo>
                    <a:lnTo>
                      <a:pt x="1212" y="1297"/>
                    </a:lnTo>
                    <a:lnTo>
                      <a:pt x="1265" y="1313"/>
                    </a:lnTo>
                    <a:lnTo>
                      <a:pt x="1265" y="1313"/>
                    </a:lnTo>
                    <a:lnTo>
                      <a:pt x="1313" y="1333"/>
                    </a:lnTo>
                    <a:lnTo>
                      <a:pt x="1353" y="1354"/>
                    </a:lnTo>
                    <a:lnTo>
                      <a:pt x="1353" y="1354"/>
                    </a:lnTo>
                    <a:lnTo>
                      <a:pt x="1389" y="1373"/>
                    </a:lnTo>
                    <a:lnTo>
                      <a:pt x="1389" y="1373"/>
                    </a:lnTo>
                    <a:lnTo>
                      <a:pt x="1418" y="1391"/>
                    </a:lnTo>
                    <a:lnTo>
                      <a:pt x="1418" y="1391"/>
                    </a:lnTo>
                    <a:lnTo>
                      <a:pt x="1439" y="1408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68" y="1437"/>
                    </a:lnTo>
                    <a:lnTo>
                      <a:pt x="1468" y="1437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42" y="1406"/>
                    </a:lnTo>
                    <a:lnTo>
                      <a:pt x="1422" y="1387"/>
                    </a:lnTo>
                    <a:lnTo>
                      <a:pt x="1422" y="1387"/>
                    </a:lnTo>
                    <a:lnTo>
                      <a:pt x="1394" y="1366"/>
                    </a:lnTo>
                    <a:lnTo>
                      <a:pt x="1394" y="1366"/>
                    </a:lnTo>
                    <a:lnTo>
                      <a:pt x="1358" y="1345"/>
                    </a:lnTo>
                    <a:lnTo>
                      <a:pt x="1358" y="1345"/>
                    </a:lnTo>
                    <a:lnTo>
                      <a:pt x="1317" y="1321"/>
                    </a:lnTo>
                    <a:lnTo>
                      <a:pt x="1317" y="1321"/>
                    </a:lnTo>
                    <a:lnTo>
                      <a:pt x="1294" y="1311"/>
                    </a:lnTo>
                    <a:lnTo>
                      <a:pt x="1270" y="1302"/>
                    </a:lnTo>
                    <a:lnTo>
                      <a:pt x="1270" y="1302"/>
                    </a:lnTo>
                    <a:lnTo>
                      <a:pt x="1217" y="1280"/>
                    </a:lnTo>
                    <a:lnTo>
                      <a:pt x="1217" y="1280"/>
                    </a:lnTo>
                    <a:lnTo>
                      <a:pt x="1158" y="1263"/>
                    </a:lnTo>
                    <a:lnTo>
                      <a:pt x="1158" y="1263"/>
                    </a:lnTo>
                    <a:lnTo>
                      <a:pt x="1096" y="1247"/>
                    </a:lnTo>
                    <a:lnTo>
                      <a:pt x="1031" y="1232"/>
                    </a:lnTo>
                    <a:lnTo>
                      <a:pt x="1031" y="1232"/>
                    </a:lnTo>
                    <a:lnTo>
                      <a:pt x="962" y="1223"/>
                    </a:lnTo>
                    <a:lnTo>
                      <a:pt x="893" y="1213"/>
                    </a:lnTo>
                    <a:lnTo>
                      <a:pt x="893" y="1213"/>
                    </a:lnTo>
                    <a:lnTo>
                      <a:pt x="821" y="1208"/>
                    </a:lnTo>
                    <a:lnTo>
                      <a:pt x="783" y="1206"/>
                    </a:lnTo>
                    <a:lnTo>
                      <a:pt x="749" y="1206"/>
                    </a:lnTo>
                    <a:lnTo>
                      <a:pt x="749" y="1206"/>
                    </a:lnTo>
                    <a:lnTo>
                      <a:pt x="759" y="1197"/>
                    </a:lnTo>
                    <a:lnTo>
                      <a:pt x="771" y="1182"/>
                    </a:lnTo>
                    <a:lnTo>
                      <a:pt x="771" y="1182"/>
                    </a:lnTo>
                    <a:lnTo>
                      <a:pt x="778" y="1170"/>
                    </a:lnTo>
                    <a:lnTo>
                      <a:pt x="783" y="1156"/>
                    </a:lnTo>
                    <a:lnTo>
                      <a:pt x="783" y="1156"/>
                    </a:lnTo>
                    <a:lnTo>
                      <a:pt x="785" y="1146"/>
                    </a:lnTo>
                    <a:lnTo>
                      <a:pt x="783" y="1137"/>
                    </a:lnTo>
                    <a:lnTo>
                      <a:pt x="780" y="1130"/>
                    </a:lnTo>
                    <a:lnTo>
                      <a:pt x="776" y="1120"/>
                    </a:lnTo>
                    <a:lnTo>
                      <a:pt x="776" y="1120"/>
                    </a:lnTo>
                    <a:lnTo>
                      <a:pt x="764" y="1106"/>
                    </a:lnTo>
                    <a:lnTo>
                      <a:pt x="747" y="1094"/>
                    </a:lnTo>
                    <a:lnTo>
                      <a:pt x="730" y="1082"/>
                    </a:lnTo>
                    <a:lnTo>
                      <a:pt x="711" y="1072"/>
                    </a:lnTo>
                    <a:lnTo>
                      <a:pt x="711" y="1072"/>
                    </a:lnTo>
                    <a:lnTo>
                      <a:pt x="671" y="1053"/>
                    </a:lnTo>
                    <a:lnTo>
                      <a:pt x="628" y="1037"/>
                    </a:lnTo>
                    <a:lnTo>
                      <a:pt x="628" y="1037"/>
                    </a:lnTo>
                    <a:lnTo>
                      <a:pt x="666" y="896"/>
                    </a:lnTo>
                    <a:lnTo>
                      <a:pt x="666" y="896"/>
                    </a:lnTo>
                    <a:lnTo>
                      <a:pt x="702" y="750"/>
                    </a:lnTo>
                    <a:lnTo>
                      <a:pt x="738" y="604"/>
                    </a:lnTo>
                    <a:lnTo>
                      <a:pt x="738" y="604"/>
                    </a:lnTo>
                    <a:lnTo>
                      <a:pt x="771" y="456"/>
                    </a:lnTo>
                    <a:lnTo>
                      <a:pt x="802" y="311"/>
                    </a:lnTo>
                    <a:lnTo>
                      <a:pt x="802" y="311"/>
                    </a:lnTo>
                    <a:lnTo>
                      <a:pt x="816" y="237"/>
                    </a:lnTo>
                    <a:lnTo>
                      <a:pt x="816" y="237"/>
                    </a:lnTo>
                    <a:lnTo>
                      <a:pt x="828" y="163"/>
                    </a:lnTo>
                    <a:lnTo>
                      <a:pt x="828" y="163"/>
                    </a:lnTo>
                    <a:lnTo>
                      <a:pt x="840" y="91"/>
                    </a:lnTo>
                    <a:lnTo>
                      <a:pt x="840" y="91"/>
                    </a:lnTo>
                    <a:lnTo>
                      <a:pt x="854" y="177"/>
                    </a:lnTo>
                    <a:lnTo>
                      <a:pt x="854" y="177"/>
                    </a:lnTo>
                    <a:lnTo>
                      <a:pt x="871" y="258"/>
                    </a:lnTo>
                    <a:lnTo>
                      <a:pt x="871" y="258"/>
                    </a:lnTo>
                    <a:lnTo>
                      <a:pt x="888" y="339"/>
                    </a:lnTo>
                    <a:lnTo>
                      <a:pt x="888" y="339"/>
                    </a:lnTo>
                    <a:lnTo>
                      <a:pt x="881" y="256"/>
                    </a:lnTo>
                    <a:lnTo>
                      <a:pt x="881" y="256"/>
                    </a:lnTo>
                    <a:lnTo>
                      <a:pt x="871" y="175"/>
                    </a:lnTo>
                    <a:lnTo>
                      <a:pt x="871" y="175"/>
                    </a:lnTo>
                    <a:lnTo>
                      <a:pt x="861" y="91"/>
                    </a:lnTo>
                    <a:lnTo>
                      <a:pt x="850" y="10"/>
                    </a:lnTo>
                    <a:lnTo>
                      <a:pt x="850" y="10"/>
                    </a:lnTo>
                    <a:lnTo>
                      <a:pt x="847" y="3"/>
                    </a:lnTo>
                    <a:lnTo>
                      <a:pt x="840" y="0"/>
                    </a:lnTo>
                    <a:lnTo>
                      <a:pt x="840" y="0"/>
                    </a:lnTo>
                    <a:lnTo>
                      <a:pt x="835" y="0"/>
                    </a:lnTo>
                    <a:lnTo>
                      <a:pt x="831" y="3"/>
                    </a:lnTo>
                    <a:lnTo>
                      <a:pt x="828" y="5"/>
                    </a:lnTo>
                    <a:lnTo>
                      <a:pt x="826" y="10"/>
                    </a:lnTo>
                    <a:lnTo>
                      <a:pt x="826" y="10"/>
                    </a:lnTo>
                    <a:lnTo>
                      <a:pt x="816" y="84"/>
                    </a:lnTo>
                    <a:lnTo>
                      <a:pt x="802" y="158"/>
                    </a:lnTo>
                    <a:lnTo>
                      <a:pt x="802" y="158"/>
                    </a:lnTo>
                    <a:lnTo>
                      <a:pt x="790" y="232"/>
                    </a:lnTo>
                    <a:lnTo>
                      <a:pt x="790" y="232"/>
                    </a:lnTo>
                    <a:lnTo>
                      <a:pt x="776" y="306"/>
                    </a:lnTo>
                    <a:lnTo>
                      <a:pt x="776" y="306"/>
                    </a:lnTo>
                    <a:lnTo>
                      <a:pt x="745" y="452"/>
                    </a:lnTo>
                    <a:lnTo>
                      <a:pt x="713" y="597"/>
                    </a:lnTo>
                    <a:lnTo>
                      <a:pt x="649" y="891"/>
                    </a:lnTo>
                    <a:lnTo>
                      <a:pt x="618" y="1034"/>
                    </a:lnTo>
                    <a:lnTo>
                      <a:pt x="618" y="1034"/>
                    </a:lnTo>
                    <a:lnTo>
                      <a:pt x="582" y="1020"/>
                    </a:lnTo>
                    <a:lnTo>
                      <a:pt x="582" y="1020"/>
                    </a:lnTo>
                    <a:lnTo>
                      <a:pt x="578" y="865"/>
                    </a:lnTo>
                    <a:lnTo>
                      <a:pt x="578" y="865"/>
                    </a:lnTo>
                    <a:lnTo>
                      <a:pt x="570" y="681"/>
                    </a:lnTo>
                    <a:lnTo>
                      <a:pt x="570" y="681"/>
                    </a:lnTo>
                    <a:lnTo>
                      <a:pt x="556" y="335"/>
                    </a:lnTo>
                    <a:lnTo>
                      <a:pt x="556" y="335"/>
                    </a:lnTo>
                    <a:lnTo>
                      <a:pt x="551" y="222"/>
                    </a:lnTo>
                    <a:lnTo>
                      <a:pt x="551" y="222"/>
                    </a:lnTo>
                    <a:lnTo>
                      <a:pt x="549" y="177"/>
                    </a:lnTo>
                    <a:lnTo>
                      <a:pt x="549" y="177"/>
                    </a:lnTo>
                    <a:lnTo>
                      <a:pt x="546" y="206"/>
                    </a:lnTo>
                    <a:lnTo>
                      <a:pt x="546" y="206"/>
                    </a:lnTo>
                    <a:lnTo>
                      <a:pt x="525" y="229"/>
                    </a:lnTo>
                    <a:lnTo>
                      <a:pt x="525" y="229"/>
                    </a:lnTo>
                    <a:lnTo>
                      <a:pt x="496" y="256"/>
                    </a:lnTo>
                    <a:lnTo>
                      <a:pt x="458" y="289"/>
                    </a:lnTo>
                    <a:lnTo>
                      <a:pt x="458" y="289"/>
                    </a:lnTo>
                    <a:lnTo>
                      <a:pt x="434" y="306"/>
                    </a:lnTo>
                    <a:lnTo>
                      <a:pt x="408" y="323"/>
                    </a:lnTo>
                    <a:lnTo>
                      <a:pt x="380" y="339"/>
                    </a:lnTo>
                    <a:lnTo>
                      <a:pt x="351" y="351"/>
                    </a:lnTo>
                    <a:lnTo>
                      <a:pt x="351" y="351"/>
                    </a:lnTo>
                    <a:lnTo>
                      <a:pt x="317" y="363"/>
                    </a:lnTo>
                    <a:lnTo>
                      <a:pt x="284" y="370"/>
                    </a:lnTo>
                    <a:lnTo>
                      <a:pt x="284" y="370"/>
                    </a:lnTo>
                    <a:lnTo>
                      <a:pt x="265" y="373"/>
                    </a:lnTo>
                    <a:lnTo>
                      <a:pt x="248" y="370"/>
                    </a:lnTo>
                    <a:lnTo>
                      <a:pt x="248" y="370"/>
                    </a:lnTo>
                    <a:lnTo>
                      <a:pt x="231" y="370"/>
                    </a:lnTo>
                    <a:lnTo>
                      <a:pt x="231" y="370"/>
                    </a:lnTo>
                    <a:lnTo>
                      <a:pt x="212" y="366"/>
                    </a:lnTo>
                    <a:lnTo>
                      <a:pt x="212" y="366"/>
                    </a:lnTo>
                    <a:lnTo>
                      <a:pt x="198" y="361"/>
                    </a:lnTo>
                    <a:lnTo>
                      <a:pt x="188" y="356"/>
                    </a:lnTo>
                    <a:lnTo>
                      <a:pt x="188" y="356"/>
                    </a:lnTo>
                    <a:lnTo>
                      <a:pt x="188" y="354"/>
                    </a:lnTo>
                    <a:lnTo>
                      <a:pt x="188" y="351"/>
                    </a:lnTo>
                    <a:lnTo>
                      <a:pt x="188" y="351"/>
                    </a:lnTo>
                    <a:lnTo>
                      <a:pt x="198" y="339"/>
                    </a:lnTo>
                    <a:lnTo>
                      <a:pt x="198" y="339"/>
                    </a:lnTo>
                    <a:lnTo>
                      <a:pt x="210" y="327"/>
                    </a:lnTo>
                    <a:lnTo>
                      <a:pt x="224" y="318"/>
                    </a:lnTo>
                    <a:lnTo>
                      <a:pt x="253" y="299"/>
                    </a:lnTo>
                    <a:lnTo>
                      <a:pt x="253" y="299"/>
                    </a:lnTo>
                    <a:lnTo>
                      <a:pt x="313" y="268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449" y="201"/>
                    </a:lnTo>
                    <a:lnTo>
                      <a:pt x="449" y="201"/>
                    </a:lnTo>
                    <a:lnTo>
                      <a:pt x="480" y="187"/>
                    </a:lnTo>
                    <a:lnTo>
                      <a:pt x="480" y="187"/>
                    </a:lnTo>
                    <a:lnTo>
                      <a:pt x="446" y="196"/>
                    </a:lnTo>
                    <a:lnTo>
                      <a:pt x="446" y="196"/>
                    </a:lnTo>
                    <a:lnTo>
                      <a:pt x="408" y="208"/>
                    </a:lnTo>
                    <a:lnTo>
                      <a:pt x="360" y="225"/>
                    </a:lnTo>
                    <a:lnTo>
                      <a:pt x="360" y="225"/>
                    </a:lnTo>
                    <a:lnTo>
                      <a:pt x="303" y="249"/>
                    </a:lnTo>
                    <a:lnTo>
                      <a:pt x="272" y="263"/>
                    </a:lnTo>
                    <a:lnTo>
                      <a:pt x="241" y="277"/>
                    </a:lnTo>
                    <a:lnTo>
                      <a:pt x="241" y="277"/>
                    </a:lnTo>
                    <a:lnTo>
                      <a:pt x="210" y="297"/>
                    </a:lnTo>
                    <a:lnTo>
                      <a:pt x="193" y="308"/>
                    </a:lnTo>
                    <a:lnTo>
                      <a:pt x="179" y="320"/>
                    </a:lnTo>
                    <a:lnTo>
                      <a:pt x="179" y="320"/>
                    </a:lnTo>
                    <a:lnTo>
                      <a:pt x="172" y="330"/>
                    </a:lnTo>
                    <a:lnTo>
                      <a:pt x="165" y="339"/>
                    </a:lnTo>
                    <a:lnTo>
                      <a:pt x="165" y="339"/>
                    </a:lnTo>
                    <a:lnTo>
                      <a:pt x="162" y="347"/>
                    </a:lnTo>
                    <a:lnTo>
                      <a:pt x="162" y="354"/>
                    </a:lnTo>
                    <a:lnTo>
                      <a:pt x="162" y="354"/>
                    </a:lnTo>
                    <a:lnTo>
                      <a:pt x="162" y="363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77" y="380"/>
                    </a:lnTo>
                    <a:lnTo>
                      <a:pt x="186" y="387"/>
                    </a:lnTo>
                    <a:lnTo>
                      <a:pt x="186" y="387"/>
                    </a:lnTo>
                    <a:lnTo>
                      <a:pt x="207" y="392"/>
                    </a:lnTo>
                    <a:lnTo>
                      <a:pt x="207" y="392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6" y="397"/>
                    </a:lnTo>
                    <a:lnTo>
                      <a:pt x="246" y="397"/>
                    </a:lnTo>
                    <a:lnTo>
                      <a:pt x="267" y="397"/>
                    </a:lnTo>
                    <a:lnTo>
                      <a:pt x="286" y="397"/>
                    </a:lnTo>
                    <a:lnTo>
                      <a:pt x="286" y="397"/>
                    </a:lnTo>
                    <a:lnTo>
                      <a:pt x="305" y="392"/>
                    </a:lnTo>
                    <a:lnTo>
                      <a:pt x="325" y="387"/>
                    </a:lnTo>
                    <a:lnTo>
                      <a:pt x="358" y="373"/>
                    </a:lnTo>
                    <a:lnTo>
                      <a:pt x="358" y="373"/>
                    </a:lnTo>
                    <a:lnTo>
                      <a:pt x="391" y="356"/>
                    </a:lnTo>
                    <a:lnTo>
                      <a:pt x="420" y="339"/>
                    </a:lnTo>
                    <a:lnTo>
                      <a:pt x="444" y="318"/>
                    </a:lnTo>
                    <a:lnTo>
                      <a:pt x="468" y="299"/>
                    </a:lnTo>
                    <a:lnTo>
                      <a:pt x="468" y="299"/>
                    </a:lnTo>
                    <a:lnTo>
                      <a:pt x="487" y="280"/>
                    </a:lnTo>
                    <a:lnTo>
                      <a:pt x="503" y="263"/>
                    </a:lnTo>
                    <a:lnTo>
                      <a:pt x="503" y="263"/>
                    </a:lnTo>
                    <a:lnTo>
                      <a:pt x="530" y="232"/>
                    </a:lnTo>
                    <a:lnTo>
                      <a:pt x="530" y="232"/>
                    </a:lnTo>
                    <a:lnTo>
                      <a:pt x="546" y="208"/>
                    </a:lnTo>
                    <a:lnTo>
                      <a:pt x="546" y="208"/>
                    </a:lnTo>
                    <a:lnTo>
                      <a:pt x="544" y="261"/>
                    </a:lnTo>
                    <a:lnTo>
                      <a:pt x="542" y="335"/>
                    </a:lnTo>
                    <a:lnTo>
                      <a:pt x="542" y="335"/>
                    </a:lnTo>
                    <a:lnTo>
                      <a:pt x="539" y="411"/>
                    </a:lnTo>
                    <a:lnTo>
                      <a:pt x="539" y="497"/>
                    </a:lnTo>
                    <a:lnTo>
                      <a:pt x="539" y="497"/>
                    </a:lnTo>
                    <a:lnTo>
                      <a:pt x="542" y="588"/>
                    </a:lnTo>
                    <a:lnTo>
                      <a:pt x="544" y="681"/>
                    </a:lnTo>
                    <a:lnTo>
                      <a:pt x="544" y="681"/>
                    </a:lnTo>
                    <a:lnTo>
                      <a:pt x="549" y="776"/>
                    </a:lnTo>
                    <a:lnTo>
                      <a:pt x="554" y="867"/>
                    </a:lnTo>
                    <a:lnTo>
                      <a:pt x="554" y="867"/>
                    </a:lnTo>
                    <a:lnTo>
                      <a:pt x="566" y="1013"/>
                    </a:lnTo>
                    <a:lnTo>
                      <a:pt x="566" y="1013"/>
                    </a:lnTo>
                    <a:lnTo>
                      <a:pt x="525" y="998"/>
                    </a:lnTo>
                    <a:lnTo>
                      <a:pt x="525" y="998"/>
                    </a:lnTo>
                    <a:lnTo>
                      <a:pt x="420" y="962"/>
                    </a:lnTo>
                    <a:lnTo>
                      <a:pt x="313" y="919"/>
                    </a:lnTo>
                    <a:close/>
                    <a:moveTo>
                      <a:pt x="110" y="822"/>
                    </a:moveTo>
                    <a:lnTo>
                      <a:pt x="110" y="822"/>
                    </a:lnTo>
                    <a:lnTo>
                      <a:pt x="86" y="807"/>
                    </a:lnTo>
                    <a:lnTo>
                      <a:pt x="67" y="793"/>
                    </a:lnTo>
                    <a:lnTo>
                      <a:pt x="50" y="776"/>
                    </a:lnTo>
                    <a:lnTo>
                      <a:pt x="33" y="757"/>
                    </a:lnTo>
                    <a:lnTo>
                      <a:pt x="33" y="757"/>
                    </a:lnTo>
                    <a:lnTo>
                      <a:pt x="24" y="738"/>
                    </a:lnTo>
                    <a:lnTo>
                      <a:pt x="21" y="726"/>
                    </a:lnTo>
                    <a:lnTo>
                      <a:pt x="19" y="717"/>
                    </a:lnTo>
                    <a:lnTo>
                      <a:pt x="19" y="717"/>
                    </a:lnTo>
                    <a:lnTo>
                      <a:pt x="19" y="707"/>
                    </a:lnTo>
                    <a:lnTo>
                      <a:pt x="21" y="698"/>
                    </a:lnTo>
                    <a:lnTo>
                      <a:pt x="26" y="678"/>
                    </a:lnTo>
                    <a:lnTo>
                      <a:pt x="26" y="678"/>
                    </a:lnTo>
                    <a:lnTo>
                      <a:pt x="36" y="659"/>
                    </a:lnTo>
                    <a:lnTo>
                      <a:pt x="50" y="645"/>
                    </a:lnTo>
                    <a:lnTo>
                      <a:pt x="62" y="633"/>
                    </a:lnTo>
                    <a:lnTo>
                      <a:pt x="76" y="621"/>
                    </a:lnTo>
                    <a:lnTo>
                      <a:pt x="76" y="621"/>
                    </a:lnTo>
                    <a:lnTo>
                      <a:pt x="102" y="602"/>
                    </a:lnTo>
                    <a:lnTo>
                      <a:pt x="126" y="588"/>
                    </a:lnTo>
                    <a:lnTo>
                      <a:pt x="126" y="588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5" y="690"/>
                    </a:lnTo>
                    <a:lnTo>
                      <a:pt x="165" y="690"/>
                    </a:lnTo>
                    <a:lnTo>
                      <a:pt x="167" y="767"/>
                    </a:lnTo>
                    <a:lnTo>
                      <a:pt x="169" y="846"/>
                    </a:lnTo>
                    <a:lnTo>
                      <a:pt x="169" y="846"/>
                    </a:lnTo>
                    <a:lnTo>
                      <a:pt x="169" y="857"/>
                    </a:lnTo>
                    <a:lnTo>
                      <a:pt x="169" y="857"/>
                    </a:lnTo>
                    <a:lnTo>
                      <a:pt x="138" y="841"/>
                    </a:lnTo>
                    <a:lnTo>
                      <a:pt x="110" y="82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10"/>
              <p:cNvSpPr>
                <a:spLocks noChangeArrowheads="1"/>
              </p:cNvSpPr>
              <p:nvPr/>
            </p:nvSpPr>
            <p:spPr bwMode="gray">
              <a:xfrm>
                <a:off x="2162175" y="2554288"/>
                <a:ext cx="130175" cy="33337"/>
              </a:xfrm>
              <a:custGeom>
                <a:avLst/>
                <a:gdLst>
                  <a:gd name="T0" fmla="*/ 184 w 362"/>
                  <a:gd name="T1" fmla="*/ 56 h 93"/>
                  <a:gd name="T2" fmla="*/ 184 w 362"/>
                  <a:gd name="T3" fmla="*/ 56 h 93"/>
                  <a:gd name="T4" fmla="*/ 249 w 362"/>
                  <a:gd name="T5" fmla="*/ 37 h 93"/>
                  <a:gd name="T6" fmla="*/ 306 w 362"/>
                  <a:gd name="T7" fmla="*/ 19 h 93"/>
                  <a:gd name="T8" fmla="*/ 306 w 362"/>
                  <a:gd name="T9" fmla="*/ 19 h 93"/>
                  <a:gd name="T10" fmla="*/ 346 w 362"/>
                  <a:gd name="T11" fmla="*/ 4 h 93"/>
                  <a:gd name="T12" fmla="*/ 346 w 362"/>
                  <a:gd name="T13" fmla="*/ 4 h 93"/>
                  <a:gd name="T14" fmla="*/ 361 w 362"/>
                  <a:gd name="T15" fmla="*/ 0 h 93"/>
                  <a:gd name="T16" fmla="*/ 361 w 362"/>
                  <a:gd name="T17" fmla="*/ 0 h 93"/>
                  <a:gd name="T18" fmla="*/ 344 w 362"/>
                  <a:gd name="T19" fmla="*/ 2 h 93"/>
                  <a:gd name="T20" fmla="*/ 344 w 362"/>
                  <a:gd name="T21" fmla="*/ 2 h 93"/>
                  <a:gd name="T22" fmla="*/ 303 w 362"/>
                  <a:gd name="T23" fmla="*/ 12 h 93"/>
                  <a:gd name="T24" fmla="*/ 303 w 362"/>
                  <a:gd name="T25" fmla="*/ 12 h 93"/>
                  <a:gd name="T26" fmla="*/ 179 w 362"/>
                  <a:gd name="T27" fmla="*/ 39 h 93"/>
                  <a:gd name="T28" fmla="*/ 179 w 362"/>
                  <a:gd name="T29" fmla="*/ 39 h 93"/>
                  <a:gd name="T30" fmla="*/ 112 w 362"/>
                  <a:gd name="T31" fmla="*/ 56 h 93"/>
                  <a:gd name="T32" fmla="*/ 55 w 362"/>
                  <a:gd name="T33" fmla="*/ 73 h 93"/>
                  <a:gd name="T34" fmla="*/ 55 w 362"/>
                  <a:gd name="T35" fmla="*/ 73 h 93"/>
                  <a:gd name="T36" fmla="*/ 15 w 362"/>
                  <a:gd name="T37" fmla="*/ 85 h 93"/>
                  <a:gd name="T38" fmla="*/ 0 w 362"/>
                  <a:gd name="T39" fmla="*/ 92 h 93"/>
                  <a:gd name="T40" fmla="*/ 0 w 362"/>
                  <a:gd name="T41" fmla="*/ 92 h 93"/>
                  <a:gd name="T42" fmla="*/ 17 w 362"/>
                  <a:gd name="T43" fmla="*/ 89 h 93"/>
                  <a:gd name="T44" fmla="*/ 57 w 362"/>
                  <a:gd name="T45" fmla="*/ 85 h 93"/>
                  <a:gd name="T46" fmla="*/ 57 w 362"/>
                  <a:gd name="T47" fmla="*/ 85 h 93"/>
                  <a:gd name="T48" fmla="*/ 117 w 362"/>
                  <a:gd name="T49" fmla="*/ 73 h 93"/>
                  <a:gd name="T50" fmla="*/ 184 w 362"/>
                  <a:gd name="T51" fmla="*/ 5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2" h="93">
                    <a:moveTo>
                      <a:pt x="184" y="56"/>
                    </a:moveTo>
                    <a:lnTo>
                      <a:pt x="184" y="56"/>
                    </a:lnTo>
                    <a:lnTo>
                      <a:pt x="249" y="37"/>
                    </a:lnTo>
                    <a:lnTo>
                      <a:pt x="306" y="19"/>
                    </a:lnTo>
                    <a:lnTo>
                      <a:pt x="306" y="19"/>
                    </a:lnTo>
                    <a:lnTo>
                      <a:pt x="346" y="4"/>
                    </a:lnTo>
                    <a:lnTo>
                      <a:pt x="346" y="4"/>
                    </a:lnTo>
                    <a:lnTo>
                      <a:pt x="361" y="0"/>
                    </a:lnTo>
                    <a:lnTo>
                      <a:pt x="361" y="0"/>
                    </a:lnTo>
                    <a:lnTo>
                      <a:pt x="344" y="2"/>
                    </a:lnTo>
                    <a:lnTo>
                      <a:pt x="344" y="2"/>
                    </a:lnTo>
                    <a:lnTo>
                      <a:pt x="303" y="12"/>
                    </a:lnTo>
                    <a:lnTo>
                      <a:pt x="303" y="12"/>
                    </a:lnTo>
                    <a:lnTo>
                      <a:pt x="179" y="39"/>
                    </a:lnTo>
                    <a:lnTo>
                      <a:pt x="179" y="39"/>
                    </a:lnTo>
                    <a:lnTo>
                      <a:pt x="112" y="56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15" y="85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17" y="89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117" y="73"/>
                    </a:lnTo>
                    <a:lnTo>
                      <a:pt x="184" y="5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11"/>
              <p:cNvSpPr>
                <a:spLocks noChangeArrowheads="1"/>
              </p:cNvSpPr>
              <p:nvPr/>
            </p:nvSpPr>
            <p:spPr bwMode="gray">
              <a:xfrm>
                <a:off x="1157288" y="2592388"/>
                <a:ext cx="690562" cy="58737"/>
              </a:xfrm>
              <a:custGeom>
                <a:avLst/>
                <a:gdLst>
                  <a:gd name="T0" fmla="*/ 1615 w 1917"/>
                  <a:gd name="T1" fmla="*/ 151 h 164"/>
                  <a:gd name="T2" fmla="*/ 1740 w 1917"/>
                  <a:gd name="T3" fmla="*/ 141 h 164"/>
                  <a:gd name="T4" fmla="*/ 1835 w 1917"/>
                  <a:gd name="T5" fmla="*/ 132 h 164"/>
                  <a:gd name="T6" fmla="*/ 1916 w 1917"/>
                  <a:gd name="T7" fmla="*/ 122 h 164"/>
                  <a:gd name="T8" fmla="*/ 1833 w 1917"/>
                  <a:gd name="T9" fmla="*/ 127 h 164"/>
                  <a:gd name="T10" fmla="*/ 1740 w 1917"/>
                  <a:gd name="T11" fmla="*/ 132 h 164"/>
                  <a:gd name="T12" fmla="*/ 1680 w 1917"/>
                  <a:gd name="T13" fmla="*/ 134 h 164"/>
                  <a:gd name="T14" fmla="*/ 1615 w 1917"/>
                  <a:gd name="T15" fmla="*/ 137 h 164"/>
                  <a:gd name="T16" fmla="*/ 1544 w 1917"/>
                  <a:gd name="T17" fmla="*/ 139 h 164"/>
                  <a:gd name="T18" fmla="*/ 1470 w 1917"/>
                  <a:gd name="T19" fmla="*/ 139 h 164"/>
                  <a:gd name="T20" fmla="*/ 1308 w 1917"/>
                  <a:gd name="T21" fmla="*/ 139 h 164"/>
                  <a:gd name="T22" fmla="*/ 1134 w 1917"/>
                  <a:gd name="T23" fmla="*/ 134 h 164"/>
                  <a:gd name="T24" fmla="*/ 954 w 1917"/>
                  <a:gd name="T25" fmla="*/ 127 h 164"/>
                  <a:gd name="T26" fmla="*/ 776 w 1917"/>
                  <a:gd name="T27" fmla="*/ 115 h 164"/>
                  <a:gd name="T28" fmla="*/ 687 w 1917"/>
                  <a:gd name="T29" fmla="*/ 105 h 164"/>
                  <a:gd name="T30" fmla="*/ 601 w 1917"/>
                  <a:gd name="T31" fmla="*/ 98 h 164"/>
                  <a:gd name="T32" fmla="*/ 520 w 1917"/>
                  <a:gd name="T33" fmla="*/ 89 h 164"/>
                  <a:gd name="T34" fmla="*/ 441 w 1917"/>
                  <a:gd name="T35" fmla="*/ 79 h 164"/>
                  <a:gd name="T36" fmla="*/ 296 w 1917"/>
                  <a:gd name="T37" fmla="*/ 58 h 164"/>
                  <a:gd name="T38" fmla="*/ 174 w 1917"/>
                  <a:gd name="T39" fmla="*/ 36 h 164"/>
                  <a:gd name="T40" fmla="*/ 81 w 1917"/>
                  <a:gd name="T41" fmla="*/ 17 h 164"/>
                  <a:gd name="T42" fmla="*/ 21 w 1917"/>
                  <a:gd name="T43" fmla="*/ 5 h 164"/>
                  <a:gd name="T44" fmla="*/ 0 w 1917"/>
                  <a:gd name="T45" fmla="*/ 0 h 164"/>
                  <a:gd name="T46" fmla="*/ 21 w 1917"/>
                  <a:gd name="T47" fmla="*/ 5 h 164"/>
                  <a:gd name="T48" fmla="*/ 81 w 1917"/>
                  <a:gd name="T49" fmla="*/ 24 h 164"/>
                  <a:gd name="T50" fmla="*/ 174 w 1917"/>
                  <a:gd name="T51" fmla="*/ 46 h 164"/>
                  <a:gd name="T52" fmla="*/ 293 w 1917"/>
                  <a:gd name="T53" fmla="*/ 72 h 164"/>
                  <a:gd name="T54" fmla="*/ 363 w 1917"/>
                  <a:gd name="T55" fmla="*/ 84 h 164"/>
                  <a:gd name="T56" fmla="*/ 436 w 1917"/>
                  <a:gd name="T57" fmla="*/ 98 h 164"/>
                  <a:gd name="T58" fmla="*/ 518 w 1917"/>
                  <a:gd name="T59" fmla="*/ 110 h 164"/>
                  <a:gd name="T60" fmla="*/ 599 w 1917"/>
                  <a:gd name="T61" fmla="*/ 122 h 164"/>
                  <a:gd name="T62" fmla="*/ 773 w 1917"/>
                  <a:gd name="T63" fmla="*/ 141 h 164"/>
                  <a:gd name="T64" fmla="*/ 861 w 1917"/>
                  <a:gd name="T65" fmla="*/ 148 h 164"/>
                  <a:gd name="T66" fmla="*/ 952 w 1917"/>
                  <a:gd name="T67" fmla="*/ 153 h 164"/>
                  <a:gd name="T68" fmla="*/ 1134 w 1917"/>
                  <a:gd name="T69" fmla="*/ 160 h 164"/>
                  <a:gd name="T70" fmla="*/ 1308 w 1917"/>
                  <a:gd name="T71" fmla="*/ 163 h 164"/>
                  <a:gd name="T72" fmla="*/ 1470 w 1917"/>
                  <a:gd name="T73" fmla="*/ 158 h 164"/>
                  <a:gd name="T74" fmla="*/ 1546 w 1917"/>
                  <a:gd name="T75" fmla="*/ 15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7" h="164">
                    <a:moveTo>
                      <a:pt x="1615" y="151"/>
                    </a:moveTo>
                    <a:lnTo>
                      <a:pt x="1615" y="151"/>
                    </a:lnTo>
                    <a:lnTo>
                      <a:pt x="1680" y="146"/>
                    </a:lnTo>
                    <a:lnTo>
                      <a:pt x="1740" y="141"/>
                    </a:lnTo>
                    <a:lnTo>
                      <a:pt x="1740" y="141"/>
                    </a:lnTo>
                    <a:lnTo>
                      <a:pt x="1835" y="132"/>
                    </a:lnTo>
                    <a:lnTo>
                      <a:pt x="1835" y="132"/>
                    </a:lnTo>
                    <a:lnTo>
                      <a:pt x="1916" y="122"/>
                    </a:lnTo>
                    <a:lnTo>
                      <a:pt x="1916" y="122"/>
                    </a:lnTo>
                    <a:lnTo>
                      <a:pt x="1833" y="127"/>
                    </a:lnTo>
                    <a:lnTo>
                      <a:pt x="1833" y="127"/>
                    </a:lnTo>
                    <a:lnTo>
                      <a:pt x="1740" y="132"/>
                    </a:lnTo>
                    <a:lnTo>
                      <a:pt x="1740" y="132"/>
                    </a:lnTo>
                    <a:lnTo>
                      <a:pt x="1680" y="134"/>
                    </a:lnTo>
                    <a:lnTo>
                      <a:pt x="1615" y="137"/>
                    </a:lnTo>
                    <a:lnTo>
                      <a:pt x="1615" y="137"/>
                    </a:lnTo>
                    <a:lnTo>
                      <a:pt x="1544" y="139"/>
                    </a:lnTo>
                    <a:lnTo>
                      <a:pt x="1544" y="139"/>
                    </a:lnTo>
                    <a:lnTo>
                      <a:pt x="1470" y="139"/>
                    </a:lnTo>
                    <a:lnTo>
                      <a:pt x="1470" y="139"/>
                    </a:lnTo>
                    <a:lnTo>
                      <a:pt x="1308" y="139"/>
                    </a:lnTo>
                    <a:lnTo>
                      <a:pt x="1308" y="139"/>
                    </a:lnTo>
                    <a:lnTo>
                      <a:pt x="1134" y="134"/>
                    </a:lnTo>
                    <a:lnTo>
                      <a:pt x="1134" y="134"/>
                    </a:lnTo>
                    <a:lnTo>
                      <a:pt x="954" y="127"/>
                    </a:lnTo>
                    <a:lnTo>
                      <a:pt x="954" y="127"/>
                    </a:lnTo>
                    <a:lnTo>
                      <a:pt x="864" y="122"/>
                    </a:lnTo>
                    <a:lnTo>
                      <a:pt x="776" y="115"/>
                    </a:lnTo>
                    <a:lnTo>
                      <a:pt x="776" y="115"/>
                    </a:lnTo>
                    <a:lnTo>
                      <a:pt x="687" y="105"/>
                    </a:lnTo>
                    <a:lnTo>
                      <a:pt x="601" y="98"/>
                    </a:lnTo>
                    <a:lnTo>
                      <a:pt x="601" y="98"/>
                    </a:lnTo>
                    <a:lnTo>
                      <a:pt x="520" y="89"/>
                    </a:lnTo>
                    <a:lnTo>
                      <a:pt x="520" y="89"/>
                    </a:lnTo>
                    <a:lnTo>
                      <a:pt x="441" y="79"/>
                    </a:lnTo>
                    <a:lnTo>
                      <a:pt x="441" y="79"/>
                    </a:lnTo>
                    <a:lnTo>
                      <a:pt x="365" y="67"/>
                    </a:lnTo>
                    <a:lnTo>
                      <a:pt x="296" y="58"/>
                    </a:lnTo>
                    <a:lnTo>
                      <a:pt x="296" y="58"/>
                    </a:lnTo>
                    <a:lnTo>
                      <a:pt x="174" y="36"/>
                    </a:lnTo>
                    <a:lnTo>
                      <a:pt x="174" y="36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5"/>
                    </a:lnTo>
                    <a:lnTo>
                      <a:pt x="81" y="24"/>
                    </a:lnTo>
                    <a:lnTo>
                      <a:pt x="81" y="24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229" y="60"/>
                    </a:lnTo>
                    <a:lnTo>
                      <a:pt x="293" y="72"/>
                    </a:lnTo>
                    <a:lnTo>
                      <a:pt x="293" y="72"/>
                    </a:lnTo>
                    <a:lnTo>
                      <a:pt x="363" y="84"/>
                    </a:lnTo>
                    <a:lnTo>
                      <a:pt x="436" y="98"/>
                    </a:lnTo>
                    <a:lnTo>
                      <a:pt x="436" y="98"/>
                    </a:lnTo>
                    <a:lnTo>
                      <a:pt x="518" y="110"/>
                    </a:lnTo>
                    <a:lnTo>
                      <a:pt x="518" y="110"/>
                    </a:lnTo>
                    <a:lnTo>
                      <a:pt x="599" y="122"/>
                    </a:lnTo>
                    <a:lnTo>
                      <a:pt x="599" y="122"/>
                    </a:lnTo>
                    <a:lnTo>
                      <a:pt x="685" y="132"/>
                    </a:lnTo>
                    <a:lnTo>
                      <a:pt x="773" y="141"/>
                    </a:lnTo>
                    <a:lnTo>
                      <a:pt x="773" y="141"/>
                    </a:lnTo>
                    <a:lnTo>
                      <a:pt x="861" y="148"/>
                    </a:lnTo>
                    <a:lnTo>
                      <a:pt x="952" y="153"/>
                    </a:lnTo>
                    <a:lnTo>
                      <a:pt x="952" y="153"/>
                    </a:lnTo>
                    <a:lnTo>
                      <a:pt x="1134" y="160"/>
                    </a:lnTo>
                    <a:lnTo>
                      <a:pt x="1134" y="160"/>
                    </a:lnTo>
                    <a:lnTo>
                      <a:pt x="1308" y="163"/>
                    </a:lnTo>
                    <a:lnTo>
                      <a:pt x="1308" y="163"/>
                    </a:lnTo>
                    <a:lnTo>
                      <a:pt x="1470" y="158"/>
                    </a:lnTo>
                    <a:lnTo>
                      <a:pt x="1470" y="158"/>
                    </a:lnTo>
                    <a:lnTo>
                      <a:pt x="1546" y="156"/>
                    </a:lnTo>
                    <a:lnTo>
                      <a:pt x="1546" y="156"/>
                    </a:lnTo>
                    <a:lnTo>
                      <a:pt x="1615" y="1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ChangeArrowheads="1"/>
              </p:cNvSpPr>
              <p:nvPr/>
            </p:nvSpPr>
            <p:spPr bwMode="gray">
              <a:xfrm>
                <a:off x="1712913" y="2755900"/>
                <a:ext cx="222250" cy="307975"/>
              </a:xfrm>
              <a:custGeom>
                <a:avLst/>
                <a:gdLst>
                  <a:gd name="T0" fmla="*/ 609 w 619"/>
                  <a:gd name="T1" fmla="*/ 9 h 855"/>
                  <a:gd name="T2" fmla="*/ 618 w 619"/>
                  <a:gd name="T3" fmla="*/ 0 h 855"/>
                  <a:gd name="T4" fmla="*/ 606 w 619"/>
                  <a:gd name="T5" fmla="*/ 7 h 855"/>
                  <a:gd name="T6" fmla="*/ 573 w 619"/>
                  <a:gd name="T7" fmla="*/ 16 h 855"/>
                  <a:gd name="T8" fmla="*/ 518 w 619"/>
                  <a:gd name="T9" fmla="*/ 28 h 855"/>
                  <a:gd name="T10" fmla="*/ 444 w 619"/>
                  <a:gd name="T11" fmla="*/ 40 h 855"/>
                  <a:gd name="T12" fmla="*/ 358 w 619"/>
                  <a:gd name="T13" fmla="*/ 62 h 855"/>
                  <a:gd name="T14" fmla="*/ 334 w 619"/>
                  <a:gd name="T15" fmla="*/ 71 h 855"/>
                  <a:gd name="T16" fmla="*/ 289 w 619"/>
                  <a:gd name="T17" fmla="*/ 98 h 855"/>
                  <a:gd name="T18" fmla="*/ 267 w 619"/>
                  <a:gd name="T19" fmla="*/ 112 h 855"/>
                  <a:gd name="T20" fmla="*/ 227 w 619"/>
                  <a:gd name="T21" fmla="*/ 150 h 855"/>
                  <a:gd name="T22" fmla="*/ 193 w 619"/>
                  <a:gd name="T23" fmla="*/ 193 h 855"/>
                  <a:gd name="T24" fmla="*/ 176 w 619"/>
                  <a:gd name="T25" fmla="*/ 217 h 855"/>
                  <a:gd name="T26" fmla="*/ 138 w 619"/>
                  <a:gd name="T27" fmla="*/ 293 h 855"/>
                  <a:gd name="T28" fmla="*/ 119 w 619"/>
                  <a:gd name="T29" fmla="*/ 343 h 855"/>
                  <a:gd name="T30" fmla="*/ 103 w 619"/>
                  <a:gd name="T31" fmla="*/ 396 h 855"/>
                  <a:gd name="T32" fmla="*/ 76 w 619"/>
                  <a:gd name="T33" fmla="*/ 499 h 855"/>
                  <a:gd name="T34" fmla="*/ 67 w 619"/>
                  <a:gd name="T35" fmla="*/ 549 h 855"/>
                  <a:gd name="T36" fmla="*/ 57 w 619"/>
                  <a:gd name="T37" fmla="*/ 594 h 855"/>
                  <a:gd name="T38" fmla="*/ 43 w 619"/>
                  <a:gd name="T39" fmla="*/ 680 h 855"/>
                  <a:gd name="T40" fmla="*/ 17 w 619"/>
                  <a:gd name="T41" fmla="*/ 807 h 855"/>
                  <a:gd name="T42" fmla="*/ 5 w 619"/>
                  <a:gd name="T43" fmla="*/ 842 h 855"/>
                  <a:gd name="T44" fmla="*/ 0 w 619"/>
                  <a:gd name="T45" fmla="*/ 854 h 855"/>
                  <a:gd name="T46" fmla="*/ 7 w 619"/>
                  <a:gd name="T47" fmla="*/ 842 h 855"/>
                  <a:gd name="T48" fmla="*/ 17 w 619"/>
                  <a:gd name="T49" fmla="*/ 831 h 855"/>
                  <a:gd name="T50" fmla="*/ 26 w 619"/>
                  <a:gd name="T51" fmla="*/ 811 h 855"/>
                  <a:gd name="T52" fmla="*/ 50 w 619"/>
                  <a:gd name="T53" fmla="*/ 759 h 855"/>
                  <a:gd name="T54" fmla="*/ 71 w 619"/>
                  <a:gd name="T55" fmla="*/ 687 h 855"/>
                  <a:gd name="T56" fmla="*/ 96 w 619"/>
                  <a:gd name="T57" fmla="*/ 604 h 855"/>
                  <a:gd name="T58" fmla="*/ 119 w 619"/>
                  <a:gd name="T59" fmla="*/ 508 h 855"/>
                  <a:gd name="T60" fmla="*/ 148 w 619"/>
                  <a:gd name="T61" fmla="*/ 410 h 855"/>
                  <a:gd name="T62" fmla="*/ 186 w 619"/>
                  <a:gd name="T63" fmla="*/ 312 h 855"/>
                  <a:gd name="T64" fmla="*/ 208 w 619"/>
                  <a:gd name="T65" fmla="*/ 265 h 855"/>
                  <a:gd name="T66" fmla="*/ 234 w 619"/>
                  <a:gd name="T67" fmla="*/ 222 h 855"/>
                  <a:gd name="T68" fmla="*/ 263 w 619"/>
                  <a:gd name="T69" fmla="*/ 181 h 855"/>
                  <a:gd name="T70" fmla="*/ 296 w 619"/>
                  <a:gd name="T71" fmla="*/ 145 h 855"/>
                  <a:gd name="T72" fmla="*/ 313 w 619"/>
                  <a:gd name="T73" fmla="*/ 131 h 855"/>
                  <a:gd name="T74" fmla="*/ 351 w 619"/>
                  <a:gd name="T75" fmla="*/ 105 h 855"/>
                  <a:gd name="T76" fmla="*/ 370 w 619"/>
                  <a:gd name="T77" fmla="*/ 95 h 855"/>
                  <a:gd name="T78" fmla="*/ 451 w 619"/>
                  <a:gd name="T79" fmla="*/ 67 h 855"/>
                  <a:gd name="T80" fmla="*/ 520 w 619"/>
                  <a:gd name="T81" fmla="*/ 45 h 855"/>
                  <a:gd name="T82" fmla="*/ 575 w 619"/>
                  <a:gd name="T83" fmla="*/ 26 h 855"/>
                  <a:gd name="T84" fmla="*/ 594 w 619"/>
                  <a:gd name="T85" fmla="*/ 16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9" h="855">
                    <a:moveTo>
                      <a:pt x="609" y="9"/>
                    </a:moveTo>
                    <a:lnTo>
                      <a:pt x="609" y="9"/>
                    </a:lnTo>
                    <a:lnTo>
                      <a:pt x="618" y="0"/>
                    </a:lnTo>
                    <a:lnTo>
                      <a:pt x="618" y="0"/>
                    </a:lnTo>
                    <a:lnTo>
                      <a:pt x="606" y="7"/>
                    </a:lnTo>
                    <a:lnTo>
                      <a:pt x="606" y="7"/>
                    </a:lnTo>
                    <a:lnTo>
                      <a:pt x="592" y="12"/>
                    </a:lnTo>
                    <a:lnTo>
                      <a:pt x="573" y="16"/>
                    </a:lnTo>
                    <a:lnTo>
                      <a:pt x="573" y="16"/>
                    </a:lnTo>
                    <a:lnTo>
                      <a:pt x="518" y="28"/>
                    </a:lnTo>
                    <a:lnTo>
                      <a:pt x="444" y="40"/>
                    </a:lnTo>
                    <a:lnTo>
                      <a:pt x="444" y="40"/>
                    </a:lnTo>
                    <a:lnTo>
                      <a:pt x="403" y="50"/>
                    </a:lnTo>
                    <a:lnTo>
                      <a:pt x="358" y="62"/>
                    </a:lnTo>
                    <a:lnTo>
                      <a:pt x="358" y="62"/>
                    </a:lnTo>
                    <a:lnTo>
                      <a:pt x="334" y="71"/>
                    </a:lnTo>
                    <a:lnTo>
                      <a:pt x="310" y="83"/>
                    </a:lnTo>
                    <a:lnTo>
                      <a:pt x="289" y="98"/>
                    </a:lnTo>
                    <a:lnTo>
                      <a:pt x="267" y="112"/>
                    </a:lnTo>
                    <a:lnTo>
                      <a:pt x="267" y="112"/>
                    </a:lnTo>
                    <a:lnTo>
                      <a:pt x="246" y="131"/>
                    </a:lnTo>
                    <a:lnTo>
                      <a:pt x="227" y="150"/>
                    </a:lnTo>
                    <a:lnTo>
                      <a:pt x="210" y="172"/>
                    </a:lnTo>
                    <a:lnTo>
                      <a:pt x="193" y="193"/>
                    </a:lnTo>
                    <a:lnTo>
                      <a:pt x="193" y="193"/>
                    </a:lnTo>
                    <a:lnTo>
                      <a:pt x="176" y="217"/>
                    </a:lnTo>
                    <a:lnTo>
                      <a:pt x="162" y="241"/>
                    </a:lnTo>
                    <a:lnTo>
                      <a:pt x="138" y="293"/>
                    </a:lnTo>
                    <a:lnTo>
                      <a:pt x="138" y="293"/>
                    </a:lnTo>
                    <a:lnTo>
                      <a:pt x="119" y="343"/>
                    </a:lnTo>
                    <a:lnTo>
                      <a:pt x="103" y="396"/>
                    </a:lnTo>
                    <a:lnTo>
                      <a:pt x="103" y="396"/>
                    </a:lnTo>
                    <a:lnTo>
                      <a:pt x="88" y="448"/>
                    </a:lnTo>
                    <a:lnTo>
                      <a:pt x="76" y="499"/>
                    </a:lnTo>
                    <a:lnTo>
                      <a:pt x="76" y="499"/>
                    </a:lnTo>
                    <a:lnTo>
                      <a:pt x="67" y="549"/>
                    </a:lnTo>
                    <a:lnTo>
                      <a:pt x="57" y="594"/>
                    </a:lnTo>
                    <a:lnTo>
                      <a:pt x="57" y="594"/>
                    </a:lnTo>
                    <a:lnTo>
                      <a:pt x="43" y="680"/>
                    </a:lnTo>
                    <a:lnTo>
                      <a:pt x="43" y="680"/>
                    </a:lnTo>
                    <a:lnTo>
                      <a:pt x="31" y="752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5" y="842"/>
                    </a:lnTo>
                    <a:lnTo>
                      <a:pt x="5" y="842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7" y="842"/>
                    </a:lnTo>
                    <a:lnTo>
                      <a:pt x="7" y="842"/>
                    </a:lnTo>
                    <a:lnTo>
                      <a:pt x="17" y="831"/>
                    </a:lnTo>
                    <a:lnTo>
                      <a:pt x="26" y="811"/>
                    </a:lnTo>
                    <a:lnTo>
                      <a:pt x="26" y="811"/>
                    </a:lnTo>
                    <a:lnTo>
                      <a:pt x="38" y="788"/>
                    </a:lnTo>
                    <a:lnTo>
                      <a:pt x="50" y="759"/>
                    </a:lnTo>
                    <a:lnTo>
                      <a:pt x="71" y="687"/>
                    </a:lnTo>
                    <a:lnTo>
                      <a:pt x="71" y="687"/>
                    </a:lnTo>
                    <a:lnTo>
                      <a:pt x="96" y="604"/>
                    </a:lnTo>
                    <a:lnTo>
                      <a:pt x="96" y="604"/>
                    </a:lnTo>
                    <a:lnTo>
                      <a:pt x="119" y="508"/>
                    </a:lnTo>
                    <a:lnTo>
                      <a:pt x="119" y="508"/>
                    </a:lnTo>
                    <a:lnTo>
                      <a:pt x="148" y="410"/>
                    </a:lnTo>
                    <a:lnTo>
                      <a:pt x="148" y="410"/>
                    </a:lnTo>
                    <a:lnTo>
                      <a:pt x="167" y="360"/>
                    </a:lnTo>
                    <a:lnTo>
                      <a:pt x="186" y="312"/>
                    </a:lnTo>
                    <a:lnTo>
                      <a:pt x="186" y="312"/>
                    </a:lnTo>
                    <a:lnTo>
                      <a:pt x="208" y="265"/>
                    </a:lnTo>
                    <a:lnTo>
                      <a:pt x="234" y="222"/>
                    </a:lnTo>
                    <a:lnTo>
                      <a:pt x="234" y="222"/>
                    </a:lnTo>
                    <a:lnTo>
                      <a:pt x="246" y="200"/>
                    </a:lnTo>
                    <a:lnTo>
                      <a:pt x="263" y="181"/>
                    </a:lnTo>
                    <a:lnTo>
                      <a:pt x="277" y="162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313" y="131"/>
                    </a:lnTo>
                    <a:lnTo>
                      <a:pt x="332" y="117"/>
                    </a:lnTo>
                    <a:lnTo>
                      <a:pt x="351" y="105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411" y="79"/>
                    </a:lnTo>
                    <a:lnTo>
                      <a:pt x="451" y="67"/>
                    </a:lnTo>
                    <a:lnTo>
                      <a:pt x="451" y="67"/>
                    </a:lnTo>
                    <a:lnTo>
                      <a:pt x="520" y="45"/>
                    </a:lnTo>
                    <a:lnTo>
                      <a:pt x="551" y="36"/>
                    </a:lnTo>
                    <a:lnTo>
                      <a:pt x="575" y="26"/>
                    </a:lnTo>
                    <a:lnTo>
                      <a:pt x="575" y="26"/>
                    </a:lnTo>
                    <a:lnTo>
                      <a:pt x="594" y="16"/>
                    </a:lnTo>
                    <a:lnTo>
                      <a:pt x="60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13"/>
              <p:cNvSpPr>
                <a:spLocks noChangeArrowheads="1"/>
              </p:cNvSpPr>
              <p:nvPr/>
            </p:nvSpPr>
            <p:spPr bwMode="gray">
              <a:xfrm>
                <a:off x="1866900" y="2386013"/>
                <a:ext cx="287338" cy="366712"/>
              </a:xfrm>
              <a:custGeom>
                <a:avLst/>
                <a:gdLst>
                  <a:gd name="T0" fmla="*/ 670 w 800"/>
                  <a:gd name="T1" fmla="*/ 684 h 1020"/>
                  <a:gd name="T2" fmla="*/ 740 w 800"/>
                  <a:gd name="T3" fmla="*/ 610 h 1020"/>
                  <a:gd name="T4" fmla="*/ 785 w 800"/>
                  <a:gd name="T5" fmla="*/ 515 h 1020"/>
                  <a:gd name="T6" fmla="*/ 799 w 800"/>
                  <a:gd name="T7" fmla="*/ 416 h 1020"/>
                  <a:gd name="T8" fmla="*/ 797 w 800"/>
                  <a:gd name="T9" fmla="*/ 296 h 1020"/>
                  <a:gd name="T10" fmla="*/ 790 w 800"/>
                  <a:gd name="T11" fmla="*/ 244 h 1020"/>
                  <a:gd name="T12" fmla="*/ 740 w 800"/>
                  <a:gd name="T13" fmla="*/ 148 h 1020"/>
                  <a:gd name="T14" fmla="*/ 663 w 800"/>
                  <a:gd name="T15" fmla="*/ 74 h 1020"/>
                  <a:gd name="T16" fmla="*/ 570 w 800"/>
                  <a:gd name="T17" fmla="*/ 26 h 1020"/>
                  <a:gd name="T18" fmla="*/ 434 w 800"/>
                  <a:gd name="T19" fmla="*/ 0 h 1020"/>
                  <a:gd name="T20" fmla="*/ 329 w 800"/>
                  <a:gd name="T21" fmla="*/ 7 h 1020"/>
                  <a:gd name="T22" fmla="*/ 262 w 800"/>
                  <a:gd name="T23" fmla="*/ 22 h 1020"/>
                  <a:gd name="T24" fmla="*/ 229 w 800"/>
                  <a:gd name="T25" fmla="*/ 33 h 1020"/>
                  <a:gd name="T26" fmla="*/ 167 w 800"/>
                  <a:gd name="T27" fmla="*/ 72 h 1020"/>
                  <a:gd name="T28" fmla="*/ 81 w 800"/>
                  <a:gd name="T29" fmla="*/ 184 h 1020"/>
                  <a:gd name="T30" fmla="*/ 43 w 800"/>
                  <a:gd name="T31" fmla="*/ 279 h 1020"/>
                  <a:gd name="T32" fmla="*/ 9 w 800"/>
                  <a:gd name="T33" fmla="*/ 444 h 1020"/>
                  <a:gd name="T34" fmla="*/ 0 w 800"/>
                  <a:gd name="T35" fmla="*/ 577 h 1020"/>
                  <a:gd name="T36" fmla="*/ 2 w 800"/>
                  <a:gd name="T37" fmla="*/ 711 h 1020"/>
                  <a:gd name="T38" fmla="*/ 121 w 800"/>
                  <a:gd name="T39" fmla="*/ 782 h 1020"/>
                  <a:gd name="T40" fmla="*/ 231 w 800"/>
                  <a:gd name="T41" fmla="*/ 930 h 1020"/>
                  <a:gd name="T42" fmla="*/ 222 w 800"/>
                  <a:gd name="T43" fmla="*/ 975 h 1020"/>
                  <a:gd name="T44" fmla="*/ 202 w 800"/>
                  <a:gd name="T45" fmla="*/ 1019 h 1020"/>
                  <a:gd name="T46" fmla="*/ 224 w 800"/>
                  <a:gd name="T47" fmla="*/ 975 h 1020"/>
                  <a:gd name="T48" fmla="*/ 241 w 800"/>
                  <a:gd name="T49" fmla="*/ 906 h 1020"/>
                  <a:gd name="T50" fmla="*/ 243 w 800"/>
                  <a:gd name="T51" fmla="*/ 835 h 1020"/>
                  <a:gd name="T52" fmla="*/ 131 w 800"/>
                  <a:gd name="T53" fmla="*/ 763 h 1020"/>
                  <a:gd name="T54" fmla="*/ 33 w 800"/>
                  <a:gd name="T55" fmla="*/ 579 h 1020"/>
                  <a:gd name="T56" fmla="*/ 47 w 800"/>
                  <a:gd name="T57" fmla="*/ 449 h 1020"/>
                  <a:gd name="T58" fmla="*/ 86 w 800"/>
                  <a:gd name="T59" fmla="*/ 291 h 1020"/>
                  <a:gd name="T60" fmla="*/ 121 w 800"/>
                  <a:gd name="T61" fmla="*/ 206 h 1020"/>
                  <a:gd name="T62" fmla="*/ 198 w 800"/>
                  <a:gd name="T63" fmla="*/ 110 h 1020"/>
                  <a:gd name="T64" fmla="*/ 253 w 800"/>
                  <a:gd name="T65" fmla="*/ 76 h 1020"/>
                  <a:gd name="T66" fmla="*/ 276 w 800"/>
                  <a:gd name="T67" fmla="*/ 69 h 1020"/>
                  <a:gd name="T68" fmla="*/ 369 w 800"/>
                  <a:gd name="T69" fmla="*/ 53 h 1020"/>
                  <a:gd name="T70" fmla="*/ 463 w 800"/>
                  <a:gd name="T71" fmla="*/ 53 h 1020"/>
                  <a:gd name="T72" fmla="*/ 553 w 800"/>
                  <a:gd name="T73" fmla="*/ 74 h 1020"/>
                  <a:gd name="T74" fmla="*/ 661 w 800"/>
                  <a:gd name="T75" fmla="*/ 134 h 1020"/>
                  <a:gd name="T76" fmla="*/ 723 w 800"/>
                  <a:gd name="T77" fmla="*/ 201 h 1020"/>
                  <a:gd name="T78" fmla="*/ 754 w 800"/>
                  <a:gd name="T79" fmla="*/ 284 h 1020"/>
                  <a:gd name="T80" fmla="*/ 756 w 800"/>
                  <a:gd name="T81" fmla="*/ 315 h 1020"/>
                  <a:gd name="T82" fmla="*/ 759 w 800"/>
                  <a:gd name="T83" fmla="*/ 447 h 1020"/>
                  <a:gd name="T84" fmla="*/ 742 w 800"/>
                  <a:gd name="T85" fmla="*/ 536 h 1020"/>
                  <a:gd name="T86" fmla="*/ 697 w 800"/>
                  <a:gd name="T87" fmla="*/ 620 h 1020"/>
                  <a:gd name="T88" fmla="*/ 642 w 800"/>
                  <a:gd name="T89" fmla="*/ 679 h 1020"/>
                  <a:gd name="T90" fmla="*/ 615 w 800"/>
                  <a:gd name="T91" fmla="*/ 725 h 1020"/>
                  <a:gd name="T92" fmla="*/ 604 w 800"/>
                  <a:gd name="T93" fmla="*/ 775 h 1020"/>
                  <a:gd name="T94" fmla="*/ 611 w 800"/>
                  <a:gd name="T95" fmla="*/ 827 h 1020"/>
                  <a:gd name="T96" fmla="*/ 682 w 800"/>
                  <a:gd name="T97" fmla="*/ 937 h 1020"/>
                  <a:gd name="T98" fmla="*/ 632 w 800"/>
                  <a:gd name="T99" fmla="*/ 854 h 1020"/>
                  <a:gd name="T100" fmla="*/ 618 w 800"/>
                  <a:gd name="T101" fmla="*/ 792 h 1020"/>
                  <a:gd name="T102" fmla="*/ 632 w 800"/>
                  <a:gd name="T103" fmla="*/ 732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00" h="1020">
                    <a:moveTo>
                      <a:pt x="649" y="706"/>
                    </a:moveTo>
                    <a:lnTo>
                      <a:pt x="649" y="706"/>
                    </a:lnTo>
                    <a:lnTo>
                      <a:pt x="658" y="694"/>
                    </a:lnTo>
                    <a:lnTo>
                      <a:pt x="670" y="684"/>
                    </a:lnTo>
                    <a:lnTo>
                      <a:pt x="694" y="661"/>
                    </a:lnTo>
                    <a:lnTo>
                      <a:pt x="694" y="661"/>
                    </a:lnTo>
                    <a:lnTo>
                      <a:pt x="718" y="636"/>
                    </a:lnTo>
                    <a:lnTo>
                      <a:pt x="740" y="610"/>
                    </a:lnTo>
                    <a:lnTo>
                      <a:pt x="740" y="610"/>
                    </a:lnTo>
                    <a:lnTo>
                      <a:pt x="759" y="579"/>
                    </a:lnTo>
                    <a:lnTo>
                      <a:pt x="773" y="548"/>
                    </a:lnTo>
                    <a:lnTo>
                      <a:pt x="785" y="515"/>
                    </a:lnTo>
                    <a:lnTo>
                      <a:pt x="792" y="482"/>
                    </a:lnTo>
                    <a:lnTo>
                      <a:pt x="792" y="482"/>
                    </a:lnTo>
                    <a:lnTo>
                      <a:pt x="797" y="449"/>
                    </a:lnTo>
                    <a:lnTo>
                      <a:pt x="799" y="416"/>
                    </a:lnTo>
                    <a:lnTo>
                      <a:pt x="799" y="346"/>
                    </a:lnTo>
                    <a:lnTo>
                      <a:pt x="799" y="313"/>
                    </a:lnTo>
                    <a:lnTo>
                      <a:pt x="799" y="313"/>
                    </a:lnTo>
                    <a:lnTo>
                      <a:pt x="797" y="296"/>
                    </a:lnTo>
                    <a:lnTo>
                      <a:pt x="797" y="296"/>
                    </a:lnTo>
                    <a:lnTo>
                      <a:pt x="797" y="279"/>
                    </a:lnTo>
                    <a:lnTo>
                      <a:pt x="797" y="279"/>
                    </a:lnTo>
                    <a:lnTo>
                      <a:pt x="790" y="244"/>
                    </a:lnTo>
                    <a:lnTo>
                      <a:pt x="778" y="210"/>
                    </a:lnTo>
                    <a:lnTo>
                      <a:pt x="778" y="210"/>
                    </a:lnTo>
                    <a:lnTo>
                      <a:pt x="761" y="177"/>
                    </a:lnTo>
                    <a:lnTo>
                      <a:pt x="740" y="148"/>
                    </a:lnTo>
                    <a:lnTo>
                      <a:pt x="718" y="122"/>
                    </a:lnTo>
                    <a:lnTo>
                      <a:pt x="692" y="96"/>
                    </a:lnTo>
                    <a:lnTo>
                      <a:pt x="692" y="96"/>
                    </a:lnTo>
                    <a:lnTo>
                      <a:pt x="663" y="74"/>
                    </a:lnTo>
                    <a:lnTo>
                      <a:pt x="635" y="58"/>
                    </a:lnTo>
                    <a:lnTo>
                      <a:pt x="604" y="41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537" y="17"/>
                    </a:lnTo>
                    <a:lnTo>
                      <a:pt x="503" y="10"/>
                    </a:lnTo>
                    <a:lnTo>
                      <a:pt x="467" y="3"/>
                    </a:lnTo>
                    <a:lnTo>
                      <a:pt x="434" y="0"/>
                    </a:lnTo>
                    <a:lnTo>
                      <a:pt x="434" y="0"/>
                    </a:lnTo>
                    <a:lnTo>
                      <a:pt x="398" y="0"/>
                    </a:lnTo>
                    <a:lnTo>
                      <a:pt x="365" y="3"/>
                    </a:lnTo>
                    <a:lnTo>
                      <a:pt x="329" y="7"/>
                    </a:lnTo>
                    <a:lnTo>
                      <a:pt x="296" y="12"/>
                    </a:lnTo>
                    <a:lnTo>
                      <a:pt x="296" y="12"/>
                    </a:lnTo>
                    <a:lnTo>
                      <a:pt x="262" y="22"/>
                    </a:lnTo>
                    <a:lnTo>
                      <a:pt x="262" y="22"/>
                    </a:lnTo>
                    <a:lnTo>
                      <a:pt x="245" y="26"/>
                    </a:lnTo>
                    <a:lnTo>
                      <a:pt x="245" y="26"/>
                    </a:lnTo>
                    <a:lnTo>
                      <a:pt x="229" y="33"/>
                    </a:lnTo>
                    <a:lnTo>
                      <a:pt x="229" y="33"/>
                    </a:lnTo>
                    <a:lnTo>
                      <a:pt x="212" y="41"/>
                    </a:lnTo>
                    <a:lnTo>
                      <a:pt x="195" y="50"/>
                    </a:lnTo>
                    <a:lnTo>
                      <a:pt x="167" y="72"/>
                    </a:lnTo>
                    <a:lnTo>
                      <a:pt x="167" y="72"/>
                    </a:lnTo>
                    <a:lnTo>
                      <a:pt x="140" y="96"/>
                    </a:lnTo>
                    <a:lnTo>
                      <a:pt x="117" y="122"/>
                    </a:lnTo>
                    <a:lnTo>
                      <a:pt x="97" y="153"/>
                    </a:lnTo>
                    <a:lnTo>
                      <a:pt x="81" y="184"/>
                    </a:lnTo>
                    <a:lnTo>
                      <a:pt x="81" y="184"/>
                    </a:lnTo>
                    <a:lnTo>
                      <a:pt x="66" y="215"/>
                    </a:lnTo>
                    <a:lnTo>
                      <a:pt x="52" y="246"/>
                    </a:lnTo>
                    <a:lnTo>
                      <a:pt x="43" y="279"/>
                    </a:lnTo>
                    <a:lnTo>
                      <a:pt x="33" y="311"/>
                    </a:lnTo>
                    <a:lnTo>
                      <a:pt x="33" y="311"/>
                    </a:lnTo>
                    <a:lnTo>
                      <a:pt x="19" y="377"/>
                    </a:lnTo>
                    <a:lnTo>
                      <a:pt x="9" y="444"/>
                    </a:lnTo>
                    <a:lnTo>
                      <a:pt x="9" y="444"/>
                    </a:lnTo>
                    <a:lnTo>
                      <a:pt x="2" y="510"/>
                    </a:lnTo>
                    <a:lnTo>
                      <a:pt x="0" y="577"/>
                    </a:lnTo>
                    <a:lnTo>
                      <a:pt x="0" y="577"/>
                    </a:lnTo>
                    <a:lnTo>
                      <a:pt x="0" y="644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4" y="718"/>
                    </a:lnTo>
                    <a:lnTo>
                      <a:pt x="9" y="722"/>
                    </a:lnTo>
                    <a:lnTo>
                      <a:pt x="9" y="722"/>
                    </a:lnTo>
                    <a:lnTo>
                      <a:pt x="121" y="782"/>
                    </a:lnTo>
                    <a:lnTo>
                      <a:pt x="231" y="839"/>
                    </a:lnTo>
                    <a:lnTo>
                      <a:pt x="231" y="839"/>
                    </a:lnTo>
                    <a:lnTo>
                      <a:pt x="234" y="885"/>
                    </a:lnTo>
                    <a:lnTo>
                      <a:pt x="231" y="930"/>
                    </a:lnTo>
                    <a:lnTo>
                      <a:pt x="231" y="930"/>
                    </a:lnTo>
                    <a:lnTo>
                      <a:pt x="226" y="952"/>
                    </a:lnTo>
                    <a:lnTo>
                      <a:pt x="222" y="975"/>
                    </a:lnTo>
                    <a:lnTo>
                      <a:pt x="222" y="975"/>
                    </a:lnTo>
                    <a:lnTo>
                      <a:pt x="212" y="997"/>
                    </a:lnTo>
                    <a:lnTo>
                      <a:pt x="212" y="997"/>
                    </a:lnTo>
                    <a:lnTo>
                      <a:pt x="202" y="1019"/>
                    </a:lnTo>
                    <a:lnTo>
                      <a:pt x="202" y="1019"/>
                    </a:lnTo>
                    <a:lnTo>
                      <a:pt x="214" y="1000"/>
                    </a:lnTo>
                    <a:lnTo>
                      <a:pt x="214" y="1000"/>
                    </a:lnTo>
                    <a:lnTo>
                      <a:pt x="224" y="975"/>
                    </a:lnTo>
                    <a:lnTo>
                      <a:pt x="224" y="975"/>
                    </a:lnTo>
                    <a:lnTo>
                      <a:pt x="231" y="954"/>
                    </a:lnTo>
                    <a:lnTo>
                      <a:pt x="236" y="930"/>
                    </a:lnTo>
                    <a:lnTo>
                      <a:pt x="236" y="930"/>
                    </a:lnTo>
                    <a:lnTo>
                      <a:pt x="241" y="906"/>
                    </a:lnTo>
                    <a:lnTo>
                      <a:pt x="241" y="882"/>
                    </a:lnTo>
                    <a:lnTo>
                      <a:pt x="243" y="859"/>
                    </a:lnTo>
                    <a:lnTo>
                      <a:pt x="243" y="835"/>
                    </a:lnTo>
                    <a:lnTo>
                      <a:pt x="243" y="835"/>
                    </a:lnTo>
                    <a:lnTo>
                      <a:pt x="241" y="832"/>
                    </a:lnTo>
                    <a:lnTo>
                      <a:pt x="241" y="832"/>
                    </a:lnTo>
                    <a:lnTo>
                      <a:pt x="131" y="763"/>
                    </a:lnTo>
                    <a:lnTo>
                      <a:pt x="131" y="763"/>
                    </a:lnTo>
                    <a:lnTo>
                      <a:pt x="28" y="701"/>
                    </a:lnTo>
                    <a:lnTo>
                      <a:pt x="28" y="701"/>
                    </a:lnTo>
                    <a:lnTo>
                      <a:pt x="31" y="639"/>
                    </a:lnTo>
                    <a:lnTo>
                      <a:pt x="33" y="579"/>
                    </a:lnTo>
                    <a:lnTo>
                      <a:pt x="33" y="579"/>
                    </a:lnTo>
                    <a:lnTo>
                      <a:pt x="40" y="512"/>
                    </a:lnTo>
                    <a:lnTo>
                      <a:pt x="47" y="449"/>
                    </a:lnTo>
                    <a:lnTo>
                      <a:pt x="47" y="449"/>
                    </a:lnTo>
                    <a:lnTo>
                      <a:pt x="59" y="384"/>
                    </a:lnTo>
                    <a:lnTo>
                      <a:pt x="76" y="322"/>
                    </a:lnTo>
                    <a:lnTo>
                      <a:pt x="76" y="322"/>
                    </a:lnTo>
                    <a:lnTo>
                      <a:pt x="86" y="291"/>
                    </a:lnTo>
                    <a:lnTo>
                      <a:pt x="95" y="263"/>
                    </a:lnTo>
                    <a:lnTo>
                      <a:pt x="109" y="232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138" y="177"/>
                    </a:lnTo>
                    <a:lnTo>
                      <a:pt x="155" y="153"/>
                    </a:lnTo>
                    <a:lnTo>
                      <a:pt x="176" y="129"/>
                    </a:lnTo>
                    <a:lnTo>
                      <a:pt x="198" y="110"/>
                    </a:lnTo>
                    <a:lnTo>
                      <a:pt x="198" y="110"/>
                    </a:lnTo>
                    <a:lnTo>
                      <a:pt x="222" y="91"/>
                    </a:lnTo>
                    <a:lnTo>
                      <a:pt x="248" y="79"/>
                    </a:lnTo>
                    <a:lnTo>
                      <a:pt x="253" y="76"/>
                    </a:lnTo>
                    <a:lnTo>
                      <a:pt x="262" y="74"/>
                    </a:lnTo>
                    <a:lnTo>
                      <a:pt x="262" y="74"/>
                    </a:lnTo>
                    <a:lnTo>
                      <a:pt x="276" y="69"/>
                    </a:lnTo>
                    <a:lnTo>
                      <a:pt x="276" y="69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39" y="58"/>
                    </a:lnTo>
                    <a:lnTo>
                      <a:pt x="369" y="53"/>
                    </a:lnTo>
                    <a:lnTo>
                      <a:pt x="401" y="50"/>
                    </a:lnTo>
                    <a:lnTo>
                      <a:pt x="432" y="50"/>
                    </a:lnTo>
                    <a:lnTo>
                      <a:pt x="432" y="50"/>
                    </a:lnTo>
                    <a:lnTo>
                      <a:pt x="463" y="53"/>
                    </a:lnTo>
                    <a:lnTo>
                      <a:pt x="494" y="58"/>
                    </a:lnTo>
                    <a:lnTo>
                      <a:pt x="525" y="65"/>
                    </a:lnTo>
                    <a:lnTo>
                      <a:pt x="553" y="74"/>
                    </a:lnTo>
                    <a:lnTo>
                      <a:pt x="553" y="74"/>
                    </a:lnTo>
                    <a:lnTo>
                      <a:pt x="582" y="86"/>
                    </a:lnTo>
                    <a:lnTo>
                      <a:pt x="611" y="100"/>
                    </a:lnTo>
                    <a:lnTo>
                      <a:pt x="637" y="115"/>
                    </a:lnTo>
                    <a:lnTo>
                      <a:pt x="661" y="134"/>
                    </a:lnTo>
                    <a:lnTo>
                      <a:pt x="661" y="134"/>
                    </a:lnTo>
                    <a:lnTo>
                      <a:pt x="685" y="153"/>
                    </a:lnTo>
                    <a:lnTo>
                      <a:pt x="704" y="177"/>
                    </a:lnTo>
                    <a:lnTo>
                      <a:pt x="723" y="201"/>
                    </a:lnTo>
                    <a:lnTo>
                      <a:pt x="737" y="227"/>
                    </a:lnTo>
                    <a:lnTo>
                      <a:pt x="737" y="227"/>
                    </a:lnTo>
                    <a:lnTo>
                      <a:pt x="747" y="256"/>
                    </a:lnTo>
                    <a:lnTo>
                      <a:pt x="754" y="284"/>
                    </a:lnTo>
                    <a:lnTo>
                      <a:pt x="754" y="284"/>
                    </a:lnTo>
                    <a:lnTo>
                      <a:pt x="754" y="301"/>
                    </a:lnTo>
                    <a:lnTo>
                      <a:pt x="754" y="301"/>
                    </a:lnTo>
                    <a:lnTo>
                      <a:pt x="756" y="315"/>
                    </a:lnTo>
                    <a:lnTo>
                      <a:pt x="759" y="349"/>
                    </a:lnTo>
                    <a:lnTo>
                      <a:pt x="759" y="349"/>
                    </a:lnTo>
                    <a:lnTo>
                      <a:pt x="759" y="413"/>
                    </a:lnTo>
                    <a:lnTo>
                      <a:pt x="759" y="447"/>
                    </a:lnTo>
                    <a:lnTo>
                      <a:pt x="756" y="478"/>
                    </a:lnTo>
                    <a:lnTo>
                      <a:pt x="756" y="478"/>
                    </a:lnTo>
                    <a:lnTo>
                      <a:pt x="752" y="508"/>
                    </a:lnTo>
                    <a:lnTo>
                      <a:pt x="742" y="536"/>
                    </a:lnTo>
                    <a:lnTo>
                      <a:pt x="730" y="567"/>
                    </a:lnTo>
                    <a:lnTo>
                      <a:pt x="716" y="594"/>
                    </a:lnTo>
                    <a:lnTo>
                      <a:pt x="716" y="594"/>
                    </a:lnTo>
                    <a:lnTo>
                      <a:pt x="697" y="620"/>
                    </a:lnTo>
                    <a:lnTo>
                      <a:pt x="677" y="644"/>
                    </a:lnTo>
                    <a:lnTo>
                      <a:pt x="654" y="665"/>
                    </a:lnTo>
                    <a:lnTo>
                      <a:pt x="654" y="665"/>
                    </a:lnTo>
                    <a:lnTo>
                      <a:pt x="642" y="679"/>
                    </a:lnTo>
                    <a:lnTo>
                      <a:pt x="632" y="694"/>
                    </a:lnTo>
                    <a:lnTo>
                      <a:pt x="632" y="694"/>
                    </a:lnTo>
                    <a:lnTo>
                      <a:pt x="622" y="708"/>
                    </a:lnTo>
                    <a:lnTo>
                      <a:pt x="615" y="725"/>
                    </a:lnTo>
                    <a:lnTo>
                      <a:pt x="608" y="742"/>
                    </a:lnTo>
                    <a:lnTo>
                      <a:pt x="606" y="758"/>
                    </a:lnTo>
                    <a:lnTo>
                      <a:pt x="606" y="758"/>
                    </a:lnTo>
                    <a:lnTo>
                      <a:pt x="604" y="775"/>
                    </a:lnTo>
                    <a:lnTo>
                      <a:pt x="606" y="794"/>
                    </a:lnTo>
                    <a:lnTo>
                      <a:pt x="608" y="811"/>
                    </a:lnTo>
                    <a:lnTo>
                      <a:pt x="611" y="827"/>
                    </a:lnTo>
                    <a:lnTo>
                      <a:pt x="611" y="827"/>
                    </a:lnTo>
                    <a:lnTo>
                      <a:pt x="622" y="859"/>
                    </a:lnTo>
                    <a:lnTo>
                      <a:pt x="639" y="887"/>
                    </a:lnTo>
                    <a:lnTo>
                      <a:pt x="661" y="914"/>
                    </a:lnTo>
                    <a:lnTo>
                      <a:pt x="682" y="937"/>
                    </a:lnTo>
                    <a:lnTo>
                      <a:pt x="682" y="937"/>
                    </a:lnTo>
                    <a:lnTo>
                      <a:pt x="663" y="911"/>
                    </a:lnTo>
                    <a:lnTo>
                      <a:pt x="647" y="885"/>
                    </a:lnTo>
                    <a:lnTo>
                      <a:pt x="632" y="854"/>
                    </a:lnTo>
                    <a:lnTo>
                      <a:pt x="622" y="823"/>
                    </a:lnTo>
                    <a:lnTo>
                      <a:pt x="622" y="823"/>
                    </a:lnTo>
                    <a:lnTo>
                      <a:pt x="620" y="809"/>
                    </a:lnTo>
                    <a:lnTo>
                      <a:pt x="618" y="792"/>
                    </a:lnTo>
                    <a:lnTo>
                      <a:pt x="620" y="777"/>
                    </a:lnTo>
                    <a:lnTo>
                      <a:pt x="622" y="761"/>
                    </a:lnTo>
                    <a:lnTo>
                      <a:pt x="627" y="746"/>
                    </a:lnTo>
                    <a:lnTo>
                      <a:pt x="632" y="732"/>
                    </a:lnTo>
                    <a:lnTo>
                      <a:pt x="639" y="718"/>
                    </a:lnTo>
                    <a:lnTo>
                      <a:pt x="649" y="7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14"/>
              <p:cNvSpPr>
                <a:spLocks noChangeArrowheads="1"/>
              </p:cNvSpPr>
              <p:nvPr/>
            </p:nvSpPr>
            <p:spPr bwMode="gray">
              <a:xfrm>
                <a:off x="2116138" y="2725738"/>
                <a:ext cx="403225" cy="517525"/>
              </a:xfrm>
              <a:custGeom>
                <a:avLst/>
                <a:gdLst>
                  <a:gd name="T0" fmla="*/ 1114 w 1120"/>
                  <a:gd name="T1" fmla="*/ 926 h 1438"/>
                  <a:gd name="T2" fmla="*/ 1105 w 1120"/>
                  <a:gd name="T3" fmla="*/ 902 h 1438"/>
                  <a:gd name="T4" fmla="*/ 1059 w 1120"/>
                  <a:gd name="T5" fmla="*/ 814 h 1438"/>
                  <a:gd name="T6" fmla="*/ 981 w 1120"/>
                  <a:gd name="T7" fmla="*/ 692 h 1438"/>
                  <a:gd name="T8" fmla="*/ 869 w 1120"/>
                  <a:gd name="T9" fmla="*/ 537 h 1438"/>
                  <a:gd name="T10" fmla="*/ 749 w 1120"/>
                  <a:gd name="T11" fmla="*/ 386 h 1438"/>
                  <a:gd name="T12" fmla="*/ 625 w 1120"/>
                  <a:gd name="T13" fmla="*/ 238 h 1438"/>
                  <a:gd name="T14" fmla="*/ 589 w 1120"/>
                  <a:gd name="T15" fmla="*/ 203 h 1438"/>
                  <a:gd name="T16" fmla="*/ 585 w 1120"/>
                  <a:gd name="T17" fmla="*/ 200 h 1438"/>
                  <a:gd name="T18" fmla="*/ 563 w 1120"/>
                  <a:gd name="T19" fmla="*/ 181 h 1438"/>
                  <a:gd name="T20" fmla="*/ 506 w 1120"/>
                  <a:gd name="T21" fmla="*/ 148 h 1438"/>
                  <a:gd name="T22" fmla="*/ 463 w 1120"/>
                  <a:gd name="T23" fmla="*/ 128 h 1438"/>
                  <a:gd name="T24" fmla="*/ 370 w 1120"/>
                  <a:gd name="T25" fmla="*/ 95 h 1438"/>
                  <a:gd name="T26" fmla="*/ 277 w 1120"/>
                  <a:gd name="T27" fmla="*/ 71 h 1438"/>
                  <a:gd name="T28" fmla="*/ 90 w 1120"/>
                  <a:gd name="T29" fmla="*/ 28 h 1438"/>
                  <a:gd name="T30" fmla="*/ 21 w 1120"/>
                  <a:gd name="T31" fmla="*/ 9 h 1438"/>
                  <a:gd name="T32" fmla="*/ 21 w 1120"/>
                  <a:gd name="T33" fmla="*/ 12 h 1438"/>
                  <a:gd name="T34" fmla="*/ 88 w 1120"/>
                  <a:gd name="T35" fmla="*/ 38 h 1438"/>
                  <a:gd name="T36" fmla="*/ 272 w 1120"/>
                  <a:gd name="T37" fmla="*/ 95 h 1438"/>
                  <a:gd name="T38" fmla="*/ 360 w 1120"/>
                  <a:gd name="T39" fmla="*/ 126 h 1438"/>
                  <a:gd name="T40" fmla="*/ 448 w 1120"/>
                  <a:gd name="T41" fmla="*/ 160 h 1438"/>
                  <a:gd name="T42" fmla="*/ 508 w 1120"/>
                  <a:gd name="T43" fmla="*/ 193 h 1438"/>
                  <a:gd name="T44" fmla="*/ 544 w 1120"/>
                  <a:gd name="T45" fmla="*/ 219 h 1438"/>
                  <a:gd name="T46" fmla="*/ 561 w 1120"/>
                  <a:gd name="T47" fmla="*/ 233 h 1438"/>
                  <a:gd name="T48" fmla="*/ 561 w 1120"/>
                  <a:gd name="T49" fmla="*/ 233 h 1438"/>
                  <a:gd name="T50" fmla="*/ 654 w 1120"/>
                  <a:gd name="T51" fmla="*/ 341 h 1438"/>
                  <a:gd name="T52" fmla="*/ 771 w 1120"/>
                  <a:gd name="T53" fmla="*/ 491 h 1438"/>
                  <a:gd name="T54" fmla="*/ 885 w 1120"/>
                  <a:gd name="T55" fmla="*/ 644 h 1438"/>
                  <a:gd name="T56" fmla="*/ 993 w 1120"/>
                  <a:gd name="T57" fmla="*/ 799 h 1438"/>
                  <a:gd name="T58" fmla="*/ 1040 w 1120"/>
                  <a:gd name="T59" fmla="*/ 880 h 1438"/>
                  <a:gd name="T60" fmla="*/ 1062 w 1120"/>
                  <a:gd name="T61" fmla="*/ 921 h 1438"/>
                  <a:gd name="T62" fmla="*/ 1074 w 1120"/>
                  <a:gd name="T63" fmla="*/ 950 h 1438"/>
                  <a:gd name="T64" fmla="*/ 1050 w 1120"/>
                  <a:gd name="T65" fmla="*/ 983 h 1438"/>
                  <a:gd name="T66" fmla="*/ 990 w 1120"/>
                  <a:gd name="T67" fmla="*/ 1060 h 1438"/>
                  <a:gd name="T68" fmla="*/ 959 w 1120"/>
                  <a:gd name="T69" fmla="*/ 1095 h 1438"/>
                  <a:gd name="T70" fmla="*/ 892 w 1120"/>
                  <a:gd name="T71" fmla="*/ 1167 h 1438"/>
                  <a:gd name="T72" fmla="*/ 823 w 1120"/>
                  <a:gd name="T73" fmla="*/ 1234 h 1438"/>
                  <a:gd name="T74" fmla="*/ 768 w 1120"/>
                  <a:gd name="T75" fmla="*/ 1281 h 1438"/>
                  <a:gd name="T76" fmla="*/ 730 w 1120"/>
                  <a:gd name="T77" fmla="*/ 1310 h 1438"/>
                  <a:gd name="T78" fmla="*/ 671 w 1120"/>
                  <a:gd name="T79" fmla="*/ 1351 h 1438"/>
                  <a:gd name="T80" fmla="*/ 606 w 1120"/>
                  <a:gd name="T81" fmla="*/ 1389 h 1438"/>
                  <a:gd name="T82" fmla="*/ 563 w 1120"/>
                  <a:gd name="T83" fmla="*/ 1411 h 1438"/>
                  <a:gd name="T84" fmla="*/ 541 w 1120"/>
                  <a:gd name="T85" fmla="*/ 1425 h 1438"/>
                  <a:gd name="T86" fmla="*/ 589 w 1120"/>
                  <a:gd name="T87" fmla="*/ 1408 h 1438"/>
                  <a:gd name="T88" fmla="*/ 635 w 1120"/>
                  <a:gd name="T89" fmla="*/ 1389 h 1438"/>
                  <a:gd name="T90" fmla="*/ 723 w 1120"/>
                  <a:gd name="T91" fmla="*/ 1344 h 1438"/>
                  <a:gd name="T92" fmla="*/ 764 w 1120"/>
                  <a:gd name="T93" fmla="*/ 1315 h 1438"/>
                  <a:gd name="T94" fmla="*/ 804 w 1120"/>
                  <a:gd name="T95" fmla="*/ 1286 h 1438"/>
                  <a:gd name="T96" fmla="*/ 883 w 1120"/>
                  <a:gd name="T97" fmla="*/ 1224 h 1438"/>
                  <a:gd name="T98" fmla="*/ 954 w 1120"/>
                  <a:gd name="T99" fmla="*/ 1158 h 1438"/>
                  <a:gd name="T100" fmla="*/ 988 w 1120"/>
                  <a:gd name="T101" fmla="*/ 1122 h 1438"/>
                  <a:gd name="T102" fmla="*/ 1055 w 1120"/>
                  <a:gd name="T103" fmla="*/ 1048 h 1438"/>
                  <a:gd name="T104" fmla="*/ 1086 w 1120"/>
                  <a:gd name="T105" fmla="*/ 1010 h 1438"/>
                  <a:gd name="T106" fmla="*/ 1117 w 1120"/>
                  <a:gd name="T107" fmla="*/ 969 h 1438"/>
                  <a:gd name="T108" fmla="*/ 1119 w 1120"/>
                  <a:gd name="T109" fmla="*/ 957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0" h="1438">
                    <a:moveTo>
                      <a:pt x="1117" y="940"/>
                    </a:moveTo>
                    <a:lnTo>
                      <a:pt x="1117" y="940"/>
                    </a:lnTo>
                    <a:lnTo>
                      <a:pt x="1114" y="926"/>
                    </a:lnTo>
                    <a:lnTo>
                      <a:pt x="1114" y="926"/>
                    </a:lnTo>
                    <a:lnTo>
                      <a:pt x="1105" y="902"/>
                    </a:lnTo>
                    <a:lnTo>
                      <a:pt x="1105" y="902"/>
                    </a:lnTo>
                    <a:lnTo>
                      <a:pt x="1084" y="857"/>
                    </a:lnTo>
                    <a:lnTo>
                      <a:pt x="1084" y="857"/>
                    </a:lnTo>
                    <a:lnTo>
                      <a:pt x="1059" y="814"/>
                    </a:lnTo>
                    <a:lnTo>
                      <a:pt x="1033" y="773"/>
                    </a:lnTo>
                    <a:lnTo>
                      <a:pt x="1033" y="773"/>
                    </a:lnTo>
                    <a:lnTo>
                      <a:pt x="981" y="692"/>
                    </a:lnTo>
                    <a:lnTo>
                      <a:pt x="926" y="613"/>
                    </a:lnTo>
                    <a:lnTo>
                      <a:pt x="926" y="613"/>
                    </a:lnTo>
                    <a:lnTo>
                      <a:pt x="869" y="537"/>
                    </a:lnTo>
                    <a:lnTo>
                      <a:pt x="811" y="460"/>
                    </a:lnTo>
                    <a:lnTo>
                      <a:pt x="811" y="460"/>
                    </a:lnTo>
                    <a:lnTo>
                      <a:pt x="749" y="386"/>
                    </a:lnTo>
                    <a:lnTo>
                      <a:pt x="690" y="312"/>
                    </a:lnTo>
                    <a:lnTo>
                      <a:pt x="690" y="312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592" y="205"/>
                    </a:lnTo>
                    <a:lnTo>
                      <a:pt x="589" y="203"/>
                    </a:lnTo>
                    <a:lnTo>
                      <a:pt x="587" y="203"/>
                    </a:lnTo>
                    <a:lnTo>
                      <a:pt x="587" y="203"/>
                    </a:lnTo>
                    <a:lnTo>
                      <a:pt x="585" y="200"/>
                    </a:lnTo>
                    <a:lnTo>
                      <a:pt x="580" y="195"/>
                    </a:lnTo>
                    <a:lnTo>
                      <a:pt x="570" y="188"/>
                    </a:lnTo>
                    <a:lnTo>
                      <a:pt x="563" y="181"/>
                    </a:lnTo>
                    <a:lnTo>
                      <a:pt x="551" y="174"/>
                    </a:lnTo>
                    <a:lnTo>
                      <a:pt x="530" y="160"/>
                    </a:lnTo>
                    <a:lnTo>
                      <a:pt x="506" y="148"/>
                    </a:lnTo>
                    <a:lnTo>
                      <a:pt x="506" y="148"/>
                    </a:lnTo>
                    <a:lnTo>
                      <a:pt x="484" y="138"/>
                    </a:lnTo>
                    <a:lnTo>
                      <a:pt x="463" y="128"/>
                    </a:lnTo>
                    <a:lnTo>
                      <a:pt x="463" y="128"/>
                    </a:lnTo>
                    <a:lnTo>
                      <a:pt x="418" y="112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277" y="71"/>
                    </a:lnTo>
                    <a:lnTo>
                      <a:pt x="277" y="71"/>
                    </a:lnTo>
                    <a:lnTo>
                      <a:pt x="183" y="50"/>
                    </a:lnTo>
                    <a:lnTo>
                      <a:pt x="183" y="50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45" y="16"/>
                    </a:lnTo>
                    <a:lnTo>
                      <a:pt x="21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12"/>
                    </a:lnTo>
                    <a:lnTo>
                      <a:pt x="43" y="21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179" y="66"/>
                    </a:lnTo>
                    <a:lnTo>
                      <a:pt x="179" y="66"/>
                    </a:lnTo>
                    <a:lnTo>
                      <a:pt x="272" y="95"/>
                    </a:lnTo>
                    <a:lnTo>
                      <a:pt x="272" y="95"/>
                    </a:lnTo>
                    <a:lnTo>
                      <a:pt x="360" y="126"/>
                    </a:lnTo>
                    <a:lnTo>
                      <a:pt x="360" y="126"/>
                    </a:lnTo>
                    <a:lnTo>
                      <a:pt x="406" y="143"/>
                    </a:lnTo>
                    <a:lnTo>
                      <a:pt x="448" y="160"/>
                    </a:lnTo>
                    <a:lnTo>
                      <a:pt x="448" y="160"/>
                    </a:lnTo>
                    <a:lnTo>
                      <a:pt x="470" y="171"/>
                    </a:lnTo>
                    <a:lnTo>
                      <a:pt x="489" y="181"/>
                    </a:lnTo>
                    <a:lnTo>
                      <a:pt x="508" y="193"/>
                    </a:lnTo>
                    <a:lnTo>
                      <a:pt x="527" y="205"/>
                    </a:lnTo>
                    <a:lnTo>
                      <a:pt x="537" y="212"/>
                    </a:lnTo>
                    <a:lnTo>
                      <a:pt x="544" y="219"/>
                    </a:lnTo>
                    <a:lnTo>
                      <a:pt x="553" y="226"/>
                    </a:lnTo>
                    <a:lnTo>
                      <a:pt x="558" y="231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92" y="269"/>
                    </a:lnTo>
                    <a:lnTo>
                      <a:pt x="592" y="269"/>
                    </a:lnTo>
                    <a:lnTo>
                      <a:pt x="654" y="341"/>
                    </a:lnTo>
                    <a:lnTo>
                      <a:pt x="654" y="341"/>
                    </a:lnTo>
                    <a:lnTo>
                      <a:pt x="713" y="415"/>
                    </a:lnTo>
                    <a:lnTo>
                      <a:pt x="771" y="491"/>
                    </a:lnTo>
                    <a:lnTo>
                      <a:pt x="771" y="491"/>
                    </a:lnTo>
                    <a:lnTo>
                      <a:pt x="828" y="565"/>
                    </a:lnTo>
                    <a:lnTo>
                      <a:pt x="885" y="644"/>
                    </a:lnTo>
                    <a:lnTo>
                      <a:pt x="885" y="644"/>
                    </a:lnTo>
                    <a:lnTo>
                      <a:pt x="940" y="721"/>
                    </a:lnTo>
                    <a:lnTo>
                      <a:pt x="993" y="799"/>
                    </a:lnTo>
                    <a:lnTo>
                      <a:pt x="993" y="799"/>
                    </a:lnTo>
                    <a:lnTo>
                      <a:pt x="1017" y="840"/>
                    </a:lnTo>
                    <a:lnTo>
                      <a:pt x="1040" y="880"/>
                    </a:lnTo>
                    <a:lnTo>
                      <a:pt x="1040" y="880"/>
                    </a:lnTo>
                    <a:lnTo>
                      <a:pt x="1062" y="921"/>
                    </a:lnTo>
                    <a:lnTo>
                      <a:pt x="1062" y="921"/>
                    </a:lnTo>
                    <a:lnTo>
                      <a:pt x="1069" y="940"/>
                    </a:lnTo>
                    <a:lnTo>
                      <a:pt x="1071" y="950"/>
                    </a:lnTo>
                    <a:lnTo>
                      <a:pt x="1074" y="950"/>
                    </a:lnTo>
                    <a:lnTo>
                      <a:pt x="1074" y="950"/>
                    </a:lnTo>
                    <a:lnTo>
                      <a:pt x="1050" y="983"/>
                    </a:lnTo>
                    <a:lnTo>
                      <a:pt x="1050" y="983"/>
                    </a:lnTo>
                    <a:lnTo>
                      <a:pt x="1021" y="1021"/>
                    </a:lnTo>
                    <a:lnTo>
                      <a:pt x="1021" y="1021"/>
                    </a:lnTo>
                    <a:lnTo>
                      <a:pt x="990" y="1060"/>
                    </a:lnTo>
                    <a:lnTo>
                      <a:pt x="990" y="1060"/>
                    </a:lnTo>
                    <a:lnTo>
                      <a:pt x="959" y="1095"/>
                    </a:lnTo>
                    <a:lnTo>
                      <a:pt x="959" y="1095"/>
                    </a:lnTo>
                    <a:lnTo>
                      <a:pt x="926" y="1131"/>
                    </a:lnTo>
                    <a:lnTo>
                      <a:pt x="926" y="1131"/>
                    </a:lnTo>
                    <a:lnTo>
                      <a:pt x="892" y="1167"/>
                    </a:lnTo>
                    <a:lnTo>
                      <a:pt x="892" y="1167"/>
                    </a:lnTo>
                    <a:lnTo>
                      <a:pt x="859" y="1201"/>
                    </a:lnTo>
                    <a:lnTo>
                      <a:pt x="823" y="1234"/>
                    </a:lnTo>
                    <a:lnTo>
                      <a:pt x="787" y="1265"/>
                    </a:lnTo>
                    <a:lnTo>
                      <a:pt x="787" y="1265"/>
                    </a:lnTo>
                    <a:lnTo>
                      <a:pt x="768" y="1281"/>
                    </a:lnTo>
                    <a:lnTo>
                      <a:pt x="749" y="1296"/>
                    </a:lnTo>
                    <a:lnTo>
                      <a:pt x="749" y="1296"/>
                    </a:lnTo>
                    <a:lnTo>
                      <a:pt x="730" y="1310"/>
                    </a:lnTo>
                    <a:lnTo>
                      <a:pt x="711" y="1324"/>
                    </a:lnTo>
                    <a:lnTo>
                      <a:pt x="711" y="1324"/>
                    </a:lnTo>
                    <a:lnTo>
                      <a:pt x="671" y="1351"/>
                    </a:lnTo>
                    <a:lnTo>
                      <a:pt x="628" y="1377"/>
                    </a:lnTo>
                    <a:lnTo>
                      <a:pt x="628" y="1377"/>
                    </a:lnTo>
                    <a:lnTo>
                      <a:pt x="606" y="1389"/>
                    </a:lnTo>
                    <a:lnTo>
                      <a:pt x="585" y="1399"/>
                    </a:lnTo>
                    <a:lnTo>
                      <a:pt x="585" y="1399"/>
                    </a:lnTo>
                    <a:lnTo>
                      <a:pt x="563" y="1411"/>
                    </a:lnTo>
                    <a:lnTo>
                      <a:pt x="541" y="1420"/>
                    </a:lnTo>
                    <a:lnTo>
                      <a:pt x="496" y="1437"/>
                    </a:lnTo>
                    <a:lnTo>
                      <a:pt x="541" y="1425"/>
                    </a:lnTo>
                    <a:lnTo>
                      <a:pt x="541" y="1425"/>
                    </a:lnTo>
                    <a:lnTo>
                      <a:pt x="566" y="1418"/>
                    </a:lnTo>
                    <a:lnTo>
                      <a:pt x="589" y="1408"/>
                    </a:lnTo>
                    <a:lnTo>
                      <a:pt x="589" y="1408"/>
                    </a:lnTo>
                    <a:lnTo>
                      <a:pt x="613" y="1399"/>
                    </a:lnTo>
                    <a:lnTo>
                      <a:pt x="635" y="1389"/>
                    </a:lnTo>
                    <a:lnTo>
                      <a:pt x="680" y="1368"/>
                    </a:lnTo>
                    <a:lnTo>
                      <a:pt x="680" y="1368"/>
                    </a:lnTo>
                    <a:lnTo>
                      <a:pt x="723" y="1344"/>
                    </a:lnTo>
                    <a:lnTo>
                      <a:pt x="723" y="1344"/>
                    </a:lnTo>
                    <a:lnTo>
                      <a:pt x="744" y="1329"/>
                    </a:lnTo>
                    <a:lnTo>
                      <a:pt x="764" y="1315"/>
                    </a:lnTo>
                    <a:lnTo>
                      <a:pt x="764" y="1315"/>
                    </a:lnTo>
                    <a:lnTo>
                      <a:pt x="785" y="1303"/>
                    </a:lnTo>
                    <a:lnTo>
                      <a:pt x="804" y="1286"/>
                    </a:lnTo>
                    <a:lnTo>
                      <a:pt x="845" y="1258"/>
                    </a:lnTo>
                    <a:lnTo>
                      <a:pt x="883" y="1224"/>
                    </a:lnTo>
                    <a:lnTo>
                      <a:pt x="883" y="1224"/>
                    </a:lnTo>
                    <a:lnTo>
                      <a:pt x="919" y="1193"/>
                    </a:lnTo>
                    <a:lnTo>
                      <a:pt x="919" y="1193"/>
                    </a:lnTo>
                    <a:lnTo>
                      <a:pt x="954" y="1158"/>
                    </a:lnTo>
                    <a:lnTo>
                      <a:pt x="954" y="1158"/>
                    </a:lnTo>
                    <a:lnTo>
                      <a:pt x="988" y="1122"/>
                    </a:lnTo>
                    <a:lnTo>
                      <a:pt x="988" y="1122"/>
                    </a:lnTo>
                    <a:lnTo>
                      <a:pt x="1021" y="1086"/>
                    </a:lnTo>
                    <a:lnTo>
                      <a:pt x="1021" y="1086"/>
                    </a:lnTo>
                    <a:lnTo>
                      <a:pt x="1055" y="1048"/>
                    </a:lnTo>
                    <a:lnTo>
                      <a:pt x="1055" y="1048"/>
                    </a:lnTo>
                    <a:lnTo>
                      <a:pt x="1086" y="1010"/>
                    </a:lnTo>
                    <a:lnTo>
                      <a:pt x="1086" y="1010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9" y="962"/>
                    </a:lnTo>
                    <a:lnTo>
                      <a:pt x="1119" y="957"/>
                    </a:lnTo>
                    <a:lnTo>
                      <a:pt x="1119" y="957"/>
                    </a:lnTo>
                    <a:lnTo>
                      <a:pt x="1117" y="9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15"/>
              <p:cNvSpPr>
                <a:spLocks noChangeArrowheads="1"/>
              </p:cNvSpPr>
              <p:nvPr/>
            </p:nvSpPr>
            <p:spPr bwMode="gray">
              <a:xfrm>
                <a:off x="1874838" y="2952750"/>
                <a:ext cx="65087" cy="371475"/>
              </a:xfrm>
              <a:custGeom>
                <a:avLst/>
                <a:gdLst>
                  <a:gd name="T0" fmla="*/ 134 w 182"/>
                  <a:gd name="T1" fmla="*/ 705 h 1033"/>
                  <a:gd name="T2" fmla="*/ 110 w 182"/>
                  <a:gd name="T3" fmla="*/ 612 h 1033"/>
                  <a:gd name="T4" fmla="*/ 98 w 182"/>
                  <a:gd name="T5" fmla="*/ 564 h 1033"/>
                  <a:gd name="T6" fmla="*/ 91 w 182"/>
                  <a:gd name="T7" fmla="*/ 516 h 1033"/>
                  <a:gd name="T8" fmla="*/ 79 w 182"/>
                  <a:gd name="T9" fmla="*/ 421 h 1033"/>
                  <a:gd name="T10" fmla="*/ 67 w 182"/>
                  <a:gd name="T11" fmla="*/ 328 h 1033"/>
                  <a:gd name="T12" fmla="*/ 55 w 182"/>
                  <a:gd name="T13" fmla="*/ 239 h 1033"/>
                  <a:gd name="T14" fmla="*/ 43 w 182"/>
                  <a:gd name="T15" fmla="*/ 160 h 1033"/>
                  <a:gd name="T16" fmla="*/ 29 w 182"/>
                  <a:gd name="T17" fmla="*/ 96 h 1033"/>
                  <a:gd name="T18" fmla="*/ 17 w 182"/>
                  <a:gd name="T19" fmla="*/ 43 h 1033"/>
                  <a:gd name="T20" fmla="*/ 5 w 182"/>
                  <a:gd name="T21" fmla="*/ 12 h 1033"/>
                  <a:gd name="T22" fmla="*/ 0 w 182"/>
                  <a:gd name="T23" fmla="*/ 0 h 1033"/>
                  <a:gd name="T24" fmla="*/ 0 w 182"/>
                  <a:gd name="T25" fmla="*/ 12 h 1033"/>
                  <a:gd name="T26" fmla="*/ 3 w 182"/>
                  <a:gd name="T27" fmla="*/ 46 h 1033"/>
                  <a:gd name="T28" fmla="*/ 3 w 182"/>
                  <a:gd name="T29" fmla="*/ 98 h 1033"/>
                  <a:gd name="T30" fmla="*/ 5 w 182"/>
                  <a:gd name="T31" fmla="*/ 165 h 1033"/>
                  <a:gd name="T32" fmla="*/ 10 w 182"/>
                  <a:gd name="T33" fmla="*/ 244 h 1033"/>
                  <a:gd name="T34" fmla="*/ 22 w 182"/>
                  <a:gd name="T35" fmla="*/ 332 h 1033"/>
                  <a:gd name="T36" fmla="*/ 29 w 182"/>
                  <a:gd name="T37" fmla="*/ 380 h 1033"/>
                  <a:gd name="T38" fmla="*/ 38 w 182"/>
                  <a:gd name="T39" fmla="*/ 428 h 1033"/>
                  <a:gd name="T40" fmla="*/ 48 w 182"/>
                  <a:gd name="T41" fmla="*/ 476 h 1033"/>
                  <a:gd name="T42" fmla="*/ 62 w 182"/>
                  <a:gd name="T43" fmla="*/ 523 h 1033"/>
                  <a:gd name="T44" fmla="*/ 74 w 182"/>
                  <a:gd name="T45" fmla="*/ 571 h 1033"/>
                  <a:gd name="T46" fmla="*/ 86 w 182"/>
                  <a:gd name="T47" fmla="*/ 619 h 1033"/>
                  <a:gd name="T48" fmla="*/ 115 w 182"/>
                  <a:gd name="T49" fmla="*/ 709 h 1033"/>
                  <a:gd name="T50" fmla="*/ 138 w 182"/>
                  <a:gd name="T51" fmla="*/ 793 h 1033"/>
                  <a:gd name="T52" fmla="*/ 160 w 182"/>
                  <a:gd name="T53" fmla="*/ 870 h 1033"/>
                  <a:gd name="T54" fmla="*/ 174 w 182"/>
                  <a:gd name="T55" fmla="*/ 936 h 1033"/>
                  <a:gd name="T56" fmla="*/ 179 w 182"/>
                  <a:gd name="T57" fmla="*/ 986 h 1033"/>
                  <a:gd name="T58" fmla="*/ 177 w 182"/>
                  <a:gd name="T59" fmla="*/ 1005 h 1033"/>
                  <a:gd name="T60" fmla="*/ 177 w 182"/>
                  <a:gd name="T61" fmla="*/ 1020 h 1033"/>
                  <a:gd name="T62" fmla="*/ 174 w 182"/>
                  <a:gd name="T63" fmla="*/ 1032 h 1033"/>
                  <a:gd name="T64" fmla="*/ 177 w 182"/>
                  <a:gd name="T65" fmla="*/ 1020 h 1033"/>
                  <a:gd name="T66" fmla="*/ 181 w 182"/>
                  <a:gd name="T67" fmla="*/ 986 h 1033"/>
                  <a:gd name="T68" fmla="*/ 181 w 182"/>
                  <a:gd name="T69" fmla="*/ 963 h 1033"/>
                  <a:gd name="T70" fmla="*/ 177 w 182"/>
                  <a:gd name="T71" fmla="*/ 903 h 1033"/>
                  <a:gd name="T72" fmla="*/ 170 w 182"/>
                  <a:gd name="T73" fmla="*/ 867 h 1033"/>
                  <a:gd name="T74" fmla="*/ 134 w 182"/>
                  <a:gd name="T75" fmla="*/ 705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1033">
                    <a:moveTo>
                      <a:pt x="134" y="705"/>
                    </a:moveTo>
                    <a:lnTo>
                      <a:pt x="134" y="705"/>
                    </a:lnTo>
                    <a:lnTo>
                      <a:pt x="110" y="612"/>
                    </a:lnTo>
                    <a:lnTo>
                      <a:pt x="110" y="612"/>
                    </a:lnTo>
                    <a:lnTo>
                      <a:pt x="98" y="564"/>
                    </a:lnTo>
                    <a:lnTo>
                      <a:pt x="98" y="564"/>
                    </a:lnTo>
                    <a:lnTo>
                      <a:pt x="93" y="542"/>
                    </a:lnTo>
                    <a:lnTo>
                      <a:pt x="91" y="516"/>
                    </a:lnTo>
                    <a:lnTo>
                      <a:pt x="91" y="516"/>
                    </a:lnTo>
                    <a:lnTo>
                      <a:pt x="79" y="421"/>
                    </a:lnTo>
                    <a:lnTo>
                      <a:pt x="79" y="421"/>
                    </a:lnTo>
                    <a:lnTo>
                      <a:pt x="67" y="328"/>
                    </a:lnTo>
                    <a:lnTo>
                      <a:pt x="67" y="328"/>
                    </a:lnTo>
                    <a:lnTo>
                      <a:pt x="55" y="239"/>
                    </a:lnTo>
                    <a:lnTo>
                      <a:pt x="55" y="239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29" y="96"/>
                    </a:lnTo>
                    <a:lnTo>
                      <a:pt x="29" y="96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3" y="98"/>
                    </a:lnTo>
                    <a:lnTo>
                      <a:pt x="3" y="98"/>
                    </a:lnTo>
                    <a:lnTo>
                      <a:pt x="5" y="165"/>
                    </a:lnTo>
                    <a:lnTo>
                      <a:pt x="5" y="165"/>
                    </a:lnTo>
                    <a:lnTo>
                      <a:pt x="10" y="244"/>
                    </a:lnTo>
                    <a:lnTo>
                      <a:pt x="10" y="24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9" y="380"/>
                    </a:lnTo>
                    <a:lnTo>
                      <a:pt x="38" y="428"/>
                    </a:lnTo>
                    <a:lnTo>
                      <a:pt x="38" y="428"/>
                    </a:lnTo>
                    <a:lnTo>
                      <a:pt x="48" y="476"/>
                    </a:lnTo>
                    <a:lnTo>
                      <a:pt x="48" y="476"/>
                    </a:lnTo>
                    <a:lnTo>
                      <a:pt x="62" y="523"/>
                    </a:lnTo>
                    <a:lnTo>
                      <a:pt x="62" y="523"/>
                    </a:lnTo>
                    <a:lnTo>
                      <a:pt x="67" y="547"/>
                    </a:lnTo>
                    <a:lnTo>
                      <a:pt x="74" y="571"/>
                    </a:lnTo>
                    <a:lnTo>
                      <a:pt x="74" y="571"/>
                    </a:lnTo>
                    <a:lnTo>
                      <a:pt x="86" y="619"/>
                    </a:lnTo>
                    <a:lnTo>
                      <a:pt x="86" y="619"/>
                    </a:lnTo>
                    <a:lnTo>
                      <a:pt x="115" y="709"/>
                    </a:lnTo>
                    <a:lnTo>
                      <a:pt x="115" y="709"/>
                    </a:lnTo>
                    <a:lnTo>
                      <a:pt x="138" y="793"/>
                    </a:lnTo>
                    <a:lnTo>
                      <a:pt x="160" y="870"/>
                    </a:lnTo>
                    <a:lnTo>
                      <a:pt x="160" y="870"/>
                    </a:lnTo>
                    <a:lnTo>
                      <a:pt x="167" y="905"/>
                    </a:lnTo>
                    <a:lnTo>
                      <a:pt x="174" y="936"/>
                    </a:lnTo>
                    <a:lnTo>
                      <a:pt x="177" y="963"/>
                    </a:lnTo>
                    <a:lnTo>
                      <a:pt x="179" y="986"/>
                    </a:lnTo>
                    <a:lnTo>
                      <a:pt x="179" y="986"/>
                    </a:lnTo>
                    <a:lnTo>
                      <a:pt x="177" y="1005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4" y="1032"/>
                    </a:lnTo>
                    <a:lnTo>
                      <a:pt x="174" y="1032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9" y="1005"/>
                    </a:lnTo>
                    <a:lnTo>
                      <a:pt x="181" y="986"/>
                    </a:lnTo>
                    <a:lnTo>
                      <a:pt x="181" y="986"/>
                    </a:lnTo>
                    <a:lnTo>
                      <a:pt x="181" y="963"/>
                    </a:lnTo>
                    <a:lnTo>
                      <a:pt x="179" y="934"/>
                    </a:lnTo>
                    <a:lnTo>
                      <a:pt x="177" y="903"/>
                    </a:lnTo>
                    <a:lnTo>
                      <a:pt x="170" y="867"/>
                    </a:lnTo>
                    <a:lnTo>
                      <a:pt x="170" y="867"/>
                    </a:lnTo>
                    <a:lnTo>
                      <a:pt x="155" y="791"/>
                    </a:lnTo>
                    <a:lnTo>
                      <a:pt x="134" y="7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16"/>
              <p:cNvSpPr>
                <a:spLocks noChangeArrowheads="1"/>
              </p:cNvSpPr>
              <p:nvPr/>
            </p:nvSpPr>
            <p:spPr bwMode="gray">
              <a:xfrm>
                <a:off x="1527175" y="2952750"/>
                <a:ext cx="344488" cy="244475"/>
              </a:xfrm>
              <a:custGeom>
                <a:avLst/>
                <a:gdLst>
                  <a:gd name="T0" fmla="*/ 928 w 955"/>
                  <a:gd name="T1" fmla="*/ 58 h 677"/>
                  <a:gd name="T2" fmla="*/ 864 w 955"/>
                  <a:gd name="T3" fmla="*/ 215 h 677"/>
                  <a:gd name="T4" fmla="*/ 819 w 955"/>
                  <a:gd name="T5" fmla="*/ 320 h 677"/>
                  <a:gd name="T6" fmla="*/ 768 w 955"/>
                  <a:gd name="T7" fmla="*/ 435 h 677"/>
                  <a:gd name="T8" fmla="*/ 737 w 955"/>
                  <a:gd name="T9" fmla="*/ 495 h 677"/>
                  <a:gd name="T10" fmla="*/ 701 w 955"/>
                  <a:gd name="T11" fmla="*/ 549 h 677"/>
                  <a:gd name="T12" fmla="*/ 680 w 955"/>
                  <a:gd name="T13" fmla="*/ 576 h 677"/>
                  <a:gd name="T14" fmla="*/ 659 w 955"/>
                  <a:gd name="T15" fmla="*/ 600 h 677"/>
                  <a:gd name="T16" fmla="*/ 647 w 955"/>
                  <a:gd name="T17" fmla="*/ 609 h 677"/>
                  <a:gd name="T18" fmla="*/ 632 w 955"/>
                  <a:gd name="T19" fmla="*/ 619 h 677"/>
                  <a:gd name="T20" fmla="*/ 606 w 955"/>
                  <a:gd name="T21" fmla="*/ 636 h 677"/>
                  <a:gd name="T22" fmla="*/ 601 w 955"/>
                  <a:gd name="T23" fmla="*/ 638 h 677"/>
                  <a:gd name="T24" fmla="*/ 599 w 955"/>
                  <a:gd name="T25" fmla="*/ 638 h 677"/>
                  <a:gd name="T26" fmla="*/ 594 w 955"/>
                  <a:gd name="T27" fmla="*/ 638 h 677"/>
                  <a:gd name="T28" fmla="*/ 577 w 955"/>
                  <a:gd name="T29" fmla="*/ 640 h 677"/>
                  <a:gd name="T30" fmla="*/ 544 w 955"/>
                  <a:gd name="T31" fmla="*/ 638 h 677"/>
                  <a:gd name="T32" fmla="*/ 479 w 955"/>
                  <a:gd name="T33" fmla="*/ 626 h 677"/>
                  <a:gd name="T34" fmla="*/ 449 w 955"/>
                  <a:gd name="T35" fmla="*/ 614 h 677"/>
                  <a:gd name="T36" fmla="*/ 391 w 955"/>
                  <a:gd name="T37" fmla="*/ 585 h 677"/>
                  <a:gd name="T38" fmla="*/ 363 w 955"/>
                  <a:gd name="T39" fmla="*/ 569 h 677"/>
                  <a:gd name="T40" fmla="*/ 313 w 955"/>
                  <a:gd name="T41" fmla="*/ 531 h 677"/>
                  <a:gd name="T42" fmla="*/ 265 w 955"/>
                  <a:gd name="T43" fmla="*/ 490 h 677"/>
                  <a:gd name="T44" fmla="*/ 184 w 955"/>
                  <a:gd name="T45" fmla="*/ 411 h 677"/>
                  <a:gd name="T46" fmla="*/ 148 w 955"/>
                  <a:gd name="T47" fmla="*/ 375 h 677"/>
                  <a:gd name="T48" fmla="*/ 114 w 955"/>
                  <a:gd name="T49" fmla="*/ 344 h 677"/>
                  <a:gd name="T50" fmla="*/ 57 w 955"/>
                  <a:gd name="T51" fmla="*/ 296 h 677"/>
                  <a:gd name="T52" fmla="*/ 33 w 955"/>
                  <a:gd name="T53" fmla="*/ 282 h 677"/>
                  <a:gd name="T54" fmla="*/ 16 w 955"/>
                  <a:gd name="T55" fmla="*/ 273 h 677"/>
                  <a:gd name="T56" fmla="*/ 0 w 955"/>
                  <a:gd name="T57" fmla="*/ 265 h 677"/>
                  <a:gd name="T58" fmla="*/ 14 w 955"/>
                  <a:gd name="T59" fmla="*/ 273 h 677"/>
                  <a:gd name="T60" fmla="*/ 52 w 955"/>
                  <a:gd name="T61" fmla="*/ 301 h 677"/>
                  <a:gd name="T62" fmla="*/ 78 w 955"/>
                  <a:gd name="T63" fmla="*/ 325 h 677"/>
                  <a:gd name="T64" fmla="*/ 172 w 955"/>
                  <a:gd name="T65" fmla="*/ 423 h 677"/>
                  <a:gd name="T66" fmla="*/ 208 w 955"/>
                  <a:gd name="T67" fmla="*/ 464 h 677"/>
                  <a:gd name="T68" fmla="*/ 248 w 955"/>
                  <a:gd name="T69" fmla="*/ 506 h 677"/>
                  <a:gd name="T70" fmla="*/ 320 w 955"/>
                  <a:gd name="T71" fmla="*/ 574 h 677"/>
                  <a:gd name="T72" fmla="*/ 346 w 955"/>
                  <a:gd name="T73" fmla="*/ 592 h 677"/>
                  <a:gd name="T74" fmla="*/ 403 w 955"/>
                  <a:gd name="T75" fmla="*/ 631 h 677"/>
                  <a:gd name="T76" fmla="*/ 470 w 955"/>
                  <a:gd name="T77" fmla="*/ 659 h 677"/>
                  <a:gd name="T78" fmla="*/ 506 w 955"/>
                  <a:gd name="T79" fmla="*/ 669 h 677"/>
                  <a:gd name="T80" fmla="*/ 542 w 955"/>
                  <a:gd name="T81" fmla="*/ 674 h 677"/>
                  <a:gd name="T82" fmla="*/ 596 w 955"/>
                  <a:gd name="T83" fmla="*/ 676 h 677"/>
                  <a:gd name="T84" fmla="*/ 601 w 955"/>
                  <a:gd name="T85" fmla="*/ 676 h 677"/>
                  <a:gd name="T86" fmla="*/ 609 w 955"/>
                  <a:gd name="T87" fmla="*/ 674 h 677"/>
                  <a:gd name="T88" fmla="*/ 620 w 955"/>
                  <a:gd name="T89" fmla="*/ 671 h 677"/>
                  <a:gd name="T90" fmla="*/ 639 w 955"/>
                  <a:gd name="T91" fmla="*/ 662 h 677"/>
                  <a:gd name="T92" fmla="*/ 654 w 955"/>
                  <a:gd name="T93" fmla="*/ 652 h 677"/>
                  <a:gd name="T94" fmla="*/ 668 w 955"/>
                  <a:gd name="T95" fmla="*/ 640 h 677"/>
                  <a:gd name="T96" fmla="*/ 685 w 955"/>
                  <a:gd name="T97" fmla="*/ 628 h 677"/>
                  <a:gd name="T98" fmla="*/ 735 w 955"/>
                  <a:gd name="T99" fmla="*/ 574 h 677"/>
                  <a:gd name="T100" fmla="*/ 754 w 955"/>
                  <a:gd name="T101" fmla="*/ 545 h 677"/>
                  <a:gd name="T102" fmla="*/ 804 w 955"/>
                  <a:gd name="T103" fmla="*/ 454 h 677"/>
                  <a:gd name="T104" fmla="*/ 830 w 955"/>
                  <a:gd name="T105" fmla="*/ 392 h 677"/>
                  <a:gd name="T106" fmla="*/ 852 w 955"/>
                  <a:gd name="T107" fmla="*/ 335 h 677"/>
                  <a:gd name="T108" fmla="*/ 890 w 955"/>
                  <a:gd name="T109" fmla="*/ 225 h 677"/>
                  <a:gd name="T110" fmla="*/ 919 w 955"/>
                  <a:gd name="T111" fmla="*/ 134 h 677"/>
                  <a:gd name="T112" fmla="*/ 938 w 955"/>
                  <a:gd name="T113" fmla="*/ 62 h 677"/>
                  <a:gd name="T114" fmla="*/ 952 w 955"/>
                  <a:gd name="T115" fmla="*/ 15 h 677"/>
                  <a:gd name="T116" fmla="*/ 954 w 955"/>
                  <a:gd name="T117" fmla="*/ 0 h 677"/>
                  <a:gd name="T118" fmla="*/ 947 w 955"/>
                  <a:gd name="T119" fmla="*/ 15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" h="677">
                    <a:moveTo>
                      <a:pt x="928" y="58"/>
                    </a:moveTo>
                    <a:lnTo>
                      <a:pt x="928" y="58"/>
                    </a:lnTo>
                    <a:lnTo>
                      <a:pt x="864" y="215"/>
                    </a:lnTo>
                    <a:lnTo>
                      <a:pt x="864" y="215"/>
                    </a:lnTo>
                    <a:lnTo>
                      <a:pt x="819" y="320"/>
                    </a:lnTo>
                    <a:lnTo>
                      <a:pt x="819" y="320"/>
                    </a:lnTo>
                    <a:lnTo>
                      <a:pt x="794" y="378"/>
                    </a:lnTo>
                    <a:lnTo>
                      <a:pt x="768" y="435"/>
                    </a:lnTo>
                    <a:lnTo>
                      <a:pt x="768" y="435"/>
                    </a:lnTo>
                    <a:lnTo>
                      <a:pt x="737" y="495"/>
                    </a:lnTo>
                    <a:lnTo>
                      <a:pt x="721" y="523"/>
                    </a:lnTo>
                    <a:lnTo>
                      <a:pt x="701" y="549"/>
                    </a:lnTo>
                    <a:lnTo>
                      <a:pt x="701" y="549"/>
                    </a:lnTo>
                    <a:lnTo>
                      <a:pt x="680" y="576"/>
                    </a:lnTo>
                    <a:lnTo>
                      <a:pt x="659" y="600"/>
                    </a:lnTo>
                    <a:lnTo>
                      <a:pt x="659" y="600"/>
                    </a:lnTo>
                    <a:lnTo>
                      <a:pt x="647" y="609"/>
                    </a:lnTo>
                    <a:lnTo>
                      <a:pt x="647" y="609"/>
                    </a:lnTo>
                    <a:lnTo>
                      <a:pt x="632" y="619"/>
                    </a:lnTo>
                    <a:lnTo>
                      <a:pt x="632" y="619"/>
                    </a:lnTo>
                    <a:lnTo>
                      <a:pt x="618" y="628"/>
                    </a:lnTo>
                    <a:lnTo>
                      <a:pt x="606" y="636"/>
                    </a:lnTo>
                    <a:lnTo>
                      <a:pt x="606" y="636"/>
                    </a:lnTo>
                    <a:lnTo>
                      <a:pt x="601" y="638"/>
                    </a:lnTo>
                    <a:lnTo>
                      <a:pt x="601" y="638"/>
                    </a:lnTo>
                    <a:lnTo>
                      <a:pt x="599" y="638"/>
                    </a:lnTo>
                    <a:lnTo>
                      <a:pt x="596" y="638"/>
                    </a:lnTo>
                    <a:lnTo>
                      <a:pt x="594" y="638"/>
                    </a:lnTo>
                    <a:lnTo>
                      <a:pt x="577" y="640"/>
                    </a:lnTo>
                    <a:lnTo>
                      <a:pt x="577" y="640"/>
                    </a:lnTo>
                    <a:lnTo>
                      <a:pt x="544" y="638"/>
                    </a:lnTo>
                    <a:lnTo>
                      <a:pt x="544" y="638"/>
                    </a:lnTo>
                    <a:lnTo>
                      <a:pt x="513" y="633"/>
                    </a:lnTo>
                    <a:lnTo>
                      <a:pt x="479" y="626"/>
                    </a:lnTo>
                    <a:lnTo>
                      <a:pt x="479" y="626"/>
                    </a:lnTo>
                    <a:lnTo>
                      <a:pt x="449" y="614"/>
                    </a:lnTo>
                    <a:lnTo>
                      <a:pt x="420" y="602"/>
                    </a:lnTo>
                    <a:lnTo>
                      <a:pt x="391" y="585"/>
                    </a:lnTo>
                    <a:lnTo>
                      <a:pt x="363" y="569"/>
                    </a:lnTo>
                    <a:lnTo>
                      <a:pt x="363" y="569"/>
                    </a:lnTo>
                    <a:lnTo>
                      <a:pt x="336" y="549"/>
                    </a:lnTo>
                    <a:lnTo>
                      <a:pt x="313" y="531"/>
                    </a:lnTo>
                    <a:lnTo>
                      <a:pt x="265" y="490"/>
                    </a:lnTo>
                    <a:lnTo>
                      <a:pt x="265" y="490"/>
                    </a:lnTo>
                    <a:lnTo>
                      <a:pt x="224" y="449"/>
                    </a:lnTo>
                    <a:lnTo>
                      <a:pt x="184" y="411"/>
                    </a:lnTo>
                    <a:lnTo>
                      <a:pt x="184" y="411"/>
                    </a:lnTo>
                    <a:lnTo>
                      <a:pt x="148" y="375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83" y="318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33" y="282"/>
                    </a:lnTo>
                    <a:lnTo>
                      <a:pt x="16" y="273"/>
                    </a:lnTo>
                    <a:lnTo>
                      <a:pt x="16" y="273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14" y="273"/>
                    </a:lnTo>
                    <a:lnTo>
                      <a:pt x="14" y="273"/>
                    </a:lnTo>
                    <a:lnTo>
                      <a:pt x="31" y="28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78" y="325"/>
                    </a:lnTo>
                    <a:lnTo>
                      <a:pt x="107" y="351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208" y="464"/>
                    </a:lnTo>
                    <a:lnTo>
                      <a:pt x="248" y="506"/>
                    </a:lnTo>
                    <a:lnTo>
                      <a:pt x="248" y="506"/>
                    </a:lnTo>
                    <a:lnTo>
                      <a:pt x="293" y="552"/>
                    </a:lnTo>
                    <a:lnTo>
                      <a:pt x="320" y="574"/>
                    </a:lnTo>
                    <a:lnTo>
                      <a:pt x="346" y="592"/>
                    </a:lnTo>
                    <a:lnTo>
                      <a:pt x="346" y="592"/>
                    </a:lnTo>
                    <a:lnTo>
                      <a:pt x="374" y="612"/>
                    </a:lnTo>
                    <a:lnTo>
                      <a:pt x="403" y="631"/>
                    </a:lnTo>
                    <a:lnTo>
                      <a:pt x="436" y="645"/>
                    </a:lnTo>
                    <a:lnTo>
                      <a:pt x="470" y="659"/>
                    </a:lnTo>
                    <a:lnTo>
                      <a:pt x="470" y="659"/>
                    </a:lnTo>
                    <a:lnTo>
                      <a:pt x="506" y="669"/>
                    </a:lnTo>
                    <a:lnTo>
                      <a:pt x="542" y="674"/>
                    </a:lnTo>
                    <a:lnTo>
                      <a:pt x="542" y="674"/>
                    </a:lnTo>
                    <a:lnTo>
                      <a:pt x="577" y="676"/>
                    </a:lnTo>
                    <a:lnTo>
                      <a:pt x="596" y="676"/>
                    </a:lnTo>
                    <a:lnTo>
                      <a:pt x="599" y="676"/>
                    </a:lnTo>
                    <a:lnTo>
                      <a:pt x="601" y="676"/>
                    </a:lnTo>
                    <a:lnTo>
                      <a:pt x="601" y="676"/>
                    </a:lnTo>
                    <a:lnTo>
                      <a:pt x="609" y="674"/>
                    </a:lnTo>
                    <a:lnTo>
                      <a:pt x="609" y="674"/>
                    </a:lnTo>
                    <a:lnTo>
                      <a:pt x="620" y="671"/>
                    </a:lnTo>
                    <a:lnTo>
                      <a:pt x="620" y="671"/>
                    </a:lnTo>
                    <a:lnTo>
                      <a:pt x="639" y="662"/>
                    </a:lnTo>
                    <a:lnTo>
                      <a:pt x="654" y="652"/>
                    </a:lnTo>
                    <a:lnTo>
                      <a:pt x="654" y="652"/>
                    </a:lnTo>
                    <a:lnTo>
                      <a:pt x="668" y="640"/>
                    </a:lnTo>
                    <a:lnTo>
                      <a:pt x="668" y="640"/>
                    </a:lnTo>
                    <a:lnTo>
                      <a:pt x="685" y="628"/>
                    </a:lnTo>
                    <a:lnTo>
                      <a:pt x="685" y="628"/>
                    </a:lnTo>
                    <a:lnTo>
                      <a:pt x="711" y="602"/>
                    </a:lnTo>
                    <a:lnTo>
                      <a:pt x="735" y="574"/>
                    </a:lnTo>
                    <a:lnTo>
                      <a:pt x="735" y="574"/>
                    </a:lnTo>
                    <a:lnTo>
                      <a:pt x="754" y="545"/>
                    </a:lnTo>
                    <a:lnTo>
                      <a:pt x="773" y="514"/>
                    </a:lnTo>
                    <a:lnTo>
                      <a:pt x="804" y="454"/>
                    </a:lnTo>
                    <a:lnTo>
                      <a:pt x="804" y="454"/>
                    </a:lnTo>
                    <a:lnTo>
                      <a:pt x="830" y="392"/>
                    </a:lnTo>
                    <a:lnTo>
                      <a:pt x="852" y="335"/>
                    </a:lnTo>
                    <a:lnTo>
                      <a:pt x="852" y="335"/>
                    </a:lnTo>
                    <a:lnTo>
                      <a:pt x="874" y="277"/>
                    </a:lnTo>
                    <a:lnTo>
                      <a:pt x="890" y="225"/>
                    </a:lnTo>
                    <a:lnTo>
                      <a:pt x="890" y="225"/>
                    </a:lnTo>
                    <a:lnTo>
                      <a:pt x="919" y="134"/>
                    </a:lnTo>
                    <a:lnTo>
                      <a:pt x="938" y="62"/>
                    </a:lnTo>
                    <a:lnTo>
                      <a:pt x="938" y="62"/>
                    </a:lnTo>
                    <a:lnTo>
                      <a:pt x="952" y="15"/>
                    </a:lnTo>
                    <a:lnTo>
                      <a:pt x="952" y="15"/>
                    </a:lnTo>
                    <a:lnTo>
                      <a:pt x="954" y="0"/>
                    </a:lnTo>
                    <a:lnTo>
                      <a:pt x="954" y="0"/>
                    </a:lnTo>
                    <a:lnTo>
                      <a:pt x="947" y="15"/>
                    </a:lnTo>
                    <a:lnTo>
                      <a:pt x="947" y="15"/>
                    </a:lnTo>
                    <a:lnTo>
                      <a:pt x="928" y="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17"/>
              <p:cNvSpPr>
                <a:spLocks noChangeArrowheads="1"/>
              </p:cNvSpPr>
              <p:nvPr/>
            </p:nvSpPr>
            <p:spPr bwMode="gray">
              <a:xfrm>
                <a:off x="1414463" y="2951163"/>
                <a:ext cx="161925" cy="93662"/>
              </a:xfrm>
              <a:custGeom>
                <a:avLst/>
                <a:gdLst>
                  <a:gd name="T0" fmla="*/ 234 w 450"/>
                  <a:gd name="T1" fmla="*/ 207 h 261"/>
                  <a:gd name="T2" fmla="*/ 179 w 450"/>
                  <a:gd name="T3" fmla="*/ 138 h 261"/>
                  <a:gd name="T4" fmla="*/ 165 w 450"/>
                  <a:gd name="T5" fmla="*/ 121 h 261"/>
                  <a:gd name="T6" fmla="*/ 129 w 450"/>
                  <a:gd name="T7" fmla="*/ 93 h 261"/>
                  <a:gd name="T8" fmla="*/ 108 w 450"/>
                  <a:gd name="T9" fmla="*/ 81 h 261"/>
                  <a:gd name="T10" fmla="*/ 86 w 450"/>
                  <a:gd name="T11" fmla="*/ 74 h 261"/>
                  <a:gd name="T12" fmla="*/ 62 w 450"/>
                  <a:gd name="T13" fmla="*/ 66 h 261"/>
                  <a:gd name="T14" fmla="*/ 26 w 450"/>
                  <a:gd name="T15" fmla="*/ 62 h 261"/>
                  <a:gd name="T16" fmla="*/ 24 w 450"/>
                  <a:gd name="T17" fmla="*/ 43 h 261"/>
                  <a:gd name="T18" fmla="*/ 29 w 450"/>
                  <a:gd name="T19" fmla="*/ 33 h 261"/>
                  <a:gd name="T20" fmla="*/ 33 w 450"/>
                  <a:gd name="T21" fmla="*/ 28 h 261"/>
                  <a:gd name="T22" fmla="*/ 60 w 450"/>
                  <a:gd name="T23" fmla="*/ 26 h 261"/>
                  <a:gd name="T24" fmla="*/ 88 w 450"/>
                  <a:gd name="T25" fmla="*/ 33 h 261"/>
                  <a:gd name="T26" fmla="*/ 117 w 450"/>
                  <a:gd name="T27" fmla="*/ 43 h 261"/>
                  <a:gd name="T28" fmla="*/ 174 w 450"/>
                  <a:gd name="T29" fmla="*/ 66 h 261"/>
                  <a:gd name="T30" fmla="*/ 191 w 450"/>
                  <a:gd name="T31" fmla="*/ 71 h 261"/>
                  <a:gd name="T32" fmla="*/ 205 w 450"/>
                  <a:gd name="T33" fmla="*/ 79 h 261"/>
                  <a:gd name="T34" fmla="*/ 239 w 450"/>
                  <a:gd name="T35" fmla="*/ 86 h 261"/>
                  <a:gd name="T36" fmla="*/ 272 w 450"/>
                  <a:gd name="T37" fmla="*/ 88 h 261"/>
                  <a:gd name="T38" fmla="*/ 334 w 450"/>
                  <a:gd name="T39" fmla="*/ 90 h 261"/>
                  <a:gd name="T40" fmla="*/ 349 w 450"/>
                  <a:gd name="T41" fmla="*/ 95 h 261"/>
                  <a:gd name="T42" fmla="*/ 363 w 450"/>
                  <a:gd name="T43" fmla="*/ 100 h 261"/>
                  <a:gd name="T44" fmla="*/ 389 w 450"/>
                  <a:gd name="T45" fmla="*/ 114 h 261"/>
                  <a:gd name="T46" fmla="*/ 418 w 450"/>
                  <a:gd name="T47" fmla="*/ 131 h 261"/>
                  <a:gd name="T48" fmla="*/ 449 w 450"/>
                  <a:gd name="T49" fmla="*/ 138 h 261"/>
                  <a:gd name="T50" fmla="*/ 434 w 450"/>
                  <a:gd name="T51" fmla="*/ 133 h 261"/>
                  <a:gd name="T52" fmla="*/ 394 w 450"/>
                  <a:gd name="T53" fmla="*/ 109 h 261"/>
                  <a:gd name="T54" fmla="*/ 368 w 450"/>
                  <a:gd name="T55" fmla="*/ 90 h 261"/>
                  <a:gd name="T56" fmla="*/ 353 w 450"/>
                  <a:gd name="T57" fmla="*/ 81 h 261"/>
                  <a:gd name="T58" fmla="*/ 337 w 450"/>
                  <a:gd name="T59" fmla="*/ 76 h 261"/>
                  <a:gd name="T60" fmla="*/ 272 w 450"/>
                  <a:gd name="T61" fmla="*/ 69 h 261"/>
                  <a:gd name="T62" fmla="*/ 241 w 450"/>
                  <a:gd name="T63" fmla="*/ 64 h 261"/>
                  <a:gd name="T64" fmla="*/ 213 w 450"/>
                  <a:gd name="T65" fmla="*/ 57 h 261"/>
                  <a:gd name="T66" fmla="*/ 186 w 450"/>
                  <a:gd name="T67" fmla="*/ 45 h 261"/>
                  <a:gd name="T68" fmla="*/ 155 w 450"/>
                  <a:gd name="T69" fmla="*/ 31 h 261"/>
                  <a:gd name="T70" fmla="*/ 96 w 450"/>
                  <a:gd name="T71" fmla="*/ 7 h 261"/>
                  <a:gd name="T72" fmla="*/ 79 w 450"/>
                  <a:gd name="T73" fmla="*/ 4 h 261"/>
                  <a:gd name="T74" fmla="*/ 62 w 450"/>
                  <a:gd name="T75" fmla="*/ 2 h 261"/>
                  <a:gd name="T76" fmla="*/ 33 w 450"/>
                  <a:gd name="T77" fmla="*/ 2 h 261"/>
                  <a:gd name="T78" fmla="*/ 24 w 450"/>
                  <a:gd name="T79" fmla="*/ 4 h 261"/>
                  <a:gd name="T80" fmla="*/ 7 w 450"/>
                  <a:gd name="T81" fmla="*/ 21 h 261"/>
                  <a:gd name="T82" fmla="*/ 3 w 450"/>
                  <a:gd name="T83" fmla="*/ 31 h 261"/>
                  <a:gd name="T84" fmla="*/ 0 w 450"/>
                  <a:gd name="T85" fmla="*/ 40 h 261"/>
                  <a:gd name="T86" fmla="*/ 5 w 450"/>
                  <a:gd name="T87" fmla="*/ 76 h 261"/>
                  <a:gd name="T88" fmla="*/ 5 w 450"/>
                  <a:gd name="T89" fmla="*/ 76 h 261"/>
                  <a:gd name="T90" fmla="*/ 17 w 450"/>
                  <a:gd name="T91" fmla="*/ 86 h 261"/>
                  <a:gd name="T92" fmla="*/ 38 w 450"/>
                  <a:gd name="T93" fmla="*/ 86 h 261"/>
                  <a:gd name="T94" fmla="*/ 60 w 450"/>
                  <a:gd name="T95" fmla="*/ 90 h 261"/>
                  <a:gd name="T96" fmla="*/ 98 w 450"/>
                  <a:gd name="T97" fmla="*/ 102 h 261"/>
                  <a:gd name="T98" fmla="*/ 117 w 450"/>
                  <a:gd name="T99" fmla="*/ 109 h 261"/>
                  <a:gd name="T100" fmla="*/ 151 w 450"/>
                  <a:gd name="T101" fmla="*/ 136 h 261"/>
                  <a:gd name="T102" fmla="*/ 167 w 450"/>
                  <a:gd name="T103" fmla="*/ 150 h 261"/>
                  <a:gd name="T104" fmla="*/ 227 w 450"/>
                  <a:gd name="T105" fmla="*/ 214 h 261"/>
                  <a:gd name="T106" fmla="*/ 244 w 450"/>
                  <a:gd name="T107" fmla="*/ 229 h 261"/>
                  <a:gd name="T108" fmla="*/ 263 w 450"/>
                  <a:gd name="T109" fmla="*/ 241 h 261"/>
                  <a:gd name="T110" fmla="*/ 282 w 450"/>
                  <a:gd name="T111" fmla="*/ 253 h 261"/>
                  <a:gd name="T112" fmla="*/ 303 w 450"/>
                  <a:gd name="T113" fmla="*/ 260 h 261"/>
                  <a:gd name="T114" fmla="*/ 265 w 450"/>
                  <a:gd name="T115" fmla="*/ 238 h 261"/>
                  <a:gd name="T116" fmla="*/ 234 w 450"/>
                  <a:gd name="T117" fmla="*/ 20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0" h="261">
                    <a:moveTo>
                      <a:pt x="234" y="207"/>
                    </a:moveTo>
                    <a:lnTo>
                      <a:pt x="234" y="207"/>
                    </a:lnTo>
                    <a:lnTo>
                      <a:pt x="208" y="172"/>
                    </a:lnTo>
                    <a:lnTo>
                      <a:pt x="179" y="138"/>
                    </a:lnTo>
                    <a:lnTo>
                      <a:pt x="179" y="138"/>
                    </a:lnTo>
                    <a:lnTo>
                      <a:pt x="165" y="121"/>
                    </a:lnTo>
                    <a:lnTo>
                      <a:pt x="146" y="107"/>
                    </a:lnTo>
                    <a:lnTo>
                      <a:pt x="129" y="93"/>
                    </a:lnTo>
                    <a:lnTo>
                      <a:pt x="108" y="81"/>
                    </a:lnTo>
                    <a:lnTo>
                      <a:pt x="108" y="81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62" y="66"/>
                    </a:lnTo>
                    <a:lnTo>
                      <a:pt x="62" y="66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52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9" y="33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45" y="26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117" y="43"/>
                    </a:lnTo>
                    <a:lnTo>
                      <a:pt x="146" y="54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91" y="71"/>
                    </a:lnTo>
                    <a:lnTo>
                      <a:pt x="205" y="79"/>
                    </a:lnTo>
                    <a:lnTo>
                      <a:pt x="205" y="79"/>
                    </a:lnTo>
                    <a:lnTo>
                      <a:pt x="222" y="83"/>
                    </a:lnTo>
                    <a:lnTo>
                      <a:pt x="239" y="86"/>
                    </a:lnTo>
                    <a:lnTo>
                      <a:pt x="272" y="88"/>
                    </a:lnTo>
                    <a:lnTo>
                      <a:pt x="272" y="88"/>
                    </a:lnTo>
                    <a:lnTo>
                      <a:pt x="303" y="88"/>
                    </a:lnTo>
                    <a:lnTo>
                      <a:pt x="334" y="90"/>
                    </a:lnTo>
                    <a:lnTo>
                      <a:pt x="334" y="90"/>
                    </a:lnTo>
                    <a:lnTo>
                      <a:pt x="349" y="95"/>
                    </a:lnTo>
                    <a:lnTo>
                      <a:pt x="363" y="100"/>
                    </a:lnTo>
                    <a:lnTo>
                      <a:pt x="363" y="100"/>
                    </a:lnTo>
                    <a:lnTo>
                      <a:pt x="389" y="114"/>
                    </a:lnTo>
                    <a:lnTo>
                      <a:pt x="389" y="114"/>
                    </a:lnTo>
                    <a:lnTo>
                      <a:pt x="418" y="131"/>
                    </a:lnTo>
                    <a:lnTo>
                      <a:pt x="418" y="131"/>
                    </a:lnTo>
                    <a:lnTo>
                      <a:pt x="434" y="136"/>
                    </a:lnTo>
                    <a:lnTo>
                      <a:pt x="449" y="138"/>
                    </a:lnTo>
                    <a:lnTo>
                      <a:pt x="449" y="138"/>
                    </a:lnTo>
                    <a:lnTo>
                      <a:pt x="434" y="133"/>
                    </a:lnTo>
                    <a:lnTo>
                      <a:pt x="420" y="129"/>
                    </a:lnTo>
                    <a:lnTo>
                      <a:pt x="394" y="109"/>
                    </a:lnTo>
                    <a:lnTo>
                      <a:pt x="394" y="109"/>
                    </a:lnTo>
                    <a:lnTo>
                      <a:pt x="368" y="90"/>
                    </a:lnTo>
                    <a:lnTo>
                      <a:pt x="368" y="90"/>
                    </a:lnTo>
                    <a:lnTo>
                      <a:pt x="353" y="81"/>
                    </a:lnTo>
                    <a:lnTo>
                      <a:pt x="337" y="76"/>
                    </a:lnTo>
                    <a:lnTo>
                      <a:pt x="337" y="76"/>
                    </a:lnTo>
                    <a:lnTo>
                      <a:pt x="306" y="71"/>
                    </a:lnTo>
                    <a:lnTo>
                      <a:pt x="272" y="69"/>
                    </a:lnTo>
                    <a:lnTo>
                      <a:pt x="272" y="69"/>
                    </a:lnTo>
                    <a:lnTo>
                      <a:pt x="241" y="64"/>
                    </a:lnTo>
                    <a:lnTo>
                      <a:pt x="213" y="57"/>
                    </a:lnTo>
                    <a:lnTo>
                      <a:pt x="213" y="57"/>
                    </a:lnTo>
                    <a:lnTo>
                      <a:pt x="201" y="52"/>
                    </a:lnTo>
                    <a:lnTo>
                      <a:pt x="186" y="45"/>
                    </a:lnTo>
                    <a:lnTo>
                      <a:pt x="155" y="31"/>
                    </a:lnTo>
                    <a:lnTo>
                      <a:pt x="155" y="31"/>
                    </a:lnTo>
                    <a:lnTo>
                      <a:pt x="127" y="19"/>
                    </a:lnTo>
                    <a:lnTo>
                      <a:pt x="96" y="7"/>
                    </a:lnTo>
                    <a:lnTo>
                      <a:pt x="96" y="7"/>
                    </a:lnTo>
                    <a:lnTo>
                      <a:pt x="79" y="4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43" y="0"/>
                    </a:lnTo>
                    <a:lnTo>
                      <a:pt x="33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4" y="1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59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10" y="83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38" y="86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79" y="95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117" y="109"/>
                    </a:lnTo>
                    <a:lnTo>
                      <a:pt x="134" y="121"/>
                    </a:lnTo>
                    <a:lnTo>
                      <a:pt x="151" y="136"/>
                    </a:lnTo>
                    <a:lnTo>
                      <a:pt x="167" y="150"/>
                    </a:lnTo>
                    <a:lnTo>
                      <a:pt x="167" y="150"/>
                    </a:lnTo>
                    <a:lnTo>
                      <a:pt x="196" y="181"/>
                    </a:lnTo>
                    <a:lnTo>
                      <a:pt x="227" y="214"/>
                    </a:lnTo>
                    <a:lnTo>
                      <a:pt x="227" y="214"/>
                    </a:lnTo>
                    <a:lnTo>
                      <a:pt x="244" y="229"/>
                    </a:lnTo>
                    <a:lnTo>
                      <a:pt x="263" y="241"/>
                    </a:lnTo>
                    <a:lnTo>
                      <a:pt x="263" y="241"/>
                    </a:lnTo>
                    <a:lnTo>
                      <a:pt x="282" y="253"/>
                    </a:lnTo>
                    <a:lnTo>
                      <a:pt x="282" y="253"/>
                    </a:lnTo>
                    <a:lnTo>
                      <a:pt x="303" y="260"/>
                    </a:lnTo>
                    <a:lnTo>
                      <a:pt x="303" y="260"/>
                    </a:lnTo>
                    <a:lnTo>
                      <a:pt x="284" y="250"/>
                    </a:lnTo>
                    <a:lnTo>
                      <a:pt x="265" y="238"/>
                    </a:lnTo>
                    <a:lnTo>
                      <a:pt x="251" y="224"/>
                    </a:lnTo>
                    <a:lnTo>
                      <a:pt x="234" y="20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Freeform 18"/>
              <p:cNvSpPr>
                <a:spLocks noChangeArrowheads="1"/>
              </p:cNvSpPr>
              <p:nvPr/>
            </p:nvSpPr>
            <p:spPr bwMode="gray">
              <a:xfrm>
                <a:off x="1604963" y="3008313"/>
                <a:ext cx="100012" cy="44450"/>
              </a:xfrm>
              <a:custGeom>
                <a:avLst/>
                <a:gdLst>
                  <a:gd name="T0" fmla="*/ 193 w 277"/>
                  <a:gd name="T1" fmla="*/ 72 h 125"/>
                  <a:gd name="T2" fmla="*/ 193 w 277"/>
                  <a:gd name="T3" fmla="*/ 72 h 125"/>
                  <a:gd name="T4" fmla="*/ 164 w 277"/>
                  <a:gd name="T5" fmla="*/ 62 h 125"/>
                  <a:gd name="T6" fmla="*/ 164 w 277"/>
                  <a:gd name="T7" fmla="*/ 62 h 125"/>
                  <a:gd name="T8" fmla="*/ 138 w 277"/>
                  <a:gd name="T9" fmla="*/ 55 h 125"/>
                  <a:gd name="T10" fmla="*/ 138 w 277"/>
                  <a:gd name="T11" fmla="*/ 55 h 125"/>
                  <a:gd name="T12" fmla="*/ 83 w 277"/>
                  <a:gd name="T13" fmla="*/ 43 h 125"/>
                  <a:gd name="T14" fmla="*/ 83 w 277"/>
                  <a:gd name="T15" fmla="*/ 43 h 125"/>
                  <a:gd name="T16" fmla="*/ 59 w 277"/>
                  <a:gd name="T17" fmla="*/ 33 h 125"/>
                  <a:gd name="T18" fmla="*/ 59 w 277"/>
                  <a:gd name="T19" fmla="*/ 33 h 125"/>
                  <a:gd name="T20" fmla="*/ 38 w 277"/>
                  <a:gd name="T21" fmla="*/ 26 h 125"/>
                  <a:gd name="T22" fmla="*/ 38 w 277"/>
                  <a:gd name="T23" fmla="*/ 26 h 125"/>
                  <a:gd name="T24" fmla="*/ 21 w 277"/>
                  <a:gd name="T25" fmla="*/ 14 h 125"/>
                  <a:gd name="T26" fmla="*/ 21 w 277"/>
                  <a:gd name="T27" fmla="*/ 14 h 125"/>
                  <a:gd name="T28" fmla="*/ 9 w 277"/>
                  <a:gd name="T29" fmla="*/ 7 h 125"/>
                  <a:gd name="T30" fmla="*/ 9 w 277"/>
                  <a:gd name="T31" fmla="*/ 7 h 125"/>
                  <a:gd name="T32" fmla="*/ 0 w 277"/>
                  <a:gd name="T33" fmla="*/ 0 h 125"/>
                  <a:gd name="T34" fmla="*/ 0 w 277"/>
                  <a:gd name="T35" fmla="*/ 0 h 125"/>
                  <a:gd name="T36" fmla="*/ 7 w 277"/>
                  <a:gd name="T37" fmla="*/ 10 h 125"/>
                  <a:gd name="T38" fmla="*/ 7 w 277"/>
                  <a:gd name="T39" fmla="*/ 10 h 125"/>
                  <a:gd name="T40" fmla="*/ 16 w 277"/>
                  <a:gd name="T41" fmla="*/ 24 h 125"/>
                  <a:gd name="T42" fmla="*/ 16 w 277"/>
                  <a:gd name="T43" fmla="*/ 24 h 125"/>
                  <a:gd name="T44" fmla="*/ 31 w 277"/>
                  <a:gd name="T45" fmla="*/ 38 h 125"/>
                  <a:gd name="T46" fmla="*/ 31 w 277"/>
                  <a:gd name="T47" fmla="*/ 38 h 125"/>
                  <a:gd name="T48" fmla="*/ 40 w 277"/>
                  <a:gd name="T49" fmla="*/ 45 h 125"/>
                  <a:gd name="T50" fmla="*/ 50 w 277"/>
                  <a:gd name="T51" fmla="*/ 52 h 125"/>
                  <a:gd name="T52" fmla="*/ 50 w 277"/>
                  <a:gd name="T53" fmla="*/ 52 h 125"/>
                  <a:gd name="T54" fmla="*/ 62 w 277"/>
                  <a:gd name="T55" fmla="*/ 57 h 125"/>
                  <a:gd name="T56" fmla="*/ 62 w 277"/>
                  <a:gd name="T57" fmla="*/ 57 h 125"/>
                  <a:gd name="T58" fmla="*/ 76 w 277"/>
                  <a:gd name="T59" fmla="*/ 65 h 125"/>
                  <a:gd name="T60" fmla="*/ 76 w 277"/>
                  <a:gd name="T61" fmla="*/ 65 h 125"/>
                  <a:gd name="T62" fmla="*/ 102 w 277"/>
                  <a:gd name="T63" fmla="*/ 72 h 125"/>
                  <a:gd name="T64" fmla="*/ 102 w 277"/>
                  <a:gd name="T65" fmla="*/ 72 h 125"/>
                  <a:gd name="T66" fmla="*/ 131 w 277"/>
                  <a:gd name="T67" fmla="*/ 81 h 125"/>
                  <a:gd name="T68" fmla="*/ 131 w 277"/>
                  <a:gd name="T69" fmla="*/ 81 h 125"/>
                  <a:gd name="T70" fmla="*/ 157 w 277"/>
                  <a:gd name="T71" fmla="*/ 86 h 125"/>
                  <a:gd name="T72" fmla="*/ 157 w 277"/>
                  <a:gd name="T73" fmla="*/ 86 h 125"/>
                  <a:gd name="T74" fmla="*/ 186 w 277"/>
                  <a:gd name="T75" fmla="*/ 93 h 125"/>
                  <a:gd name="T76" fmla="*/ 186 w 277"/>
                  <a:gd name="T77" fmla="*/ 93 h 125"/>
                  <a:gd name="T78" fmla="*/ 210 w 277"/>
                  <a:gd name="T79" fmla="*/ 100 h 125"/>
                  <a:gd name="T80" fmla="*/ 210 w 277"/>
                  <a:gd name="T81" fmla="*/ 100 h 125"/>
                  <a:gd name="T82" fmla="*/ 231 w 277"/>
                  <a:gd name="T83" fmla="*/ 107 h 125"/>
                  <a:gd name="T84" fmla="*/ 231 w 277"/>
                  <a:gd name="T85" fmla="*/ 107 h 125"/>
                  <a:gd name="T86" fmla="*/ 250 w 277"/>
                  <a:gd name="T87" fmla="*/ 115 h 125"/>
                  <a:gd name="T88" fmla="*/ 250 w 277"/>
                  <a:gd name="T89" fmla="*/ 115 h 125"/>
                  <a:gd name="T90" fmla="*/ 264 w 277"/>
                  <a:gd name="T91" fmla="*/ 119 h 125"/>
                  <a:gd name="T92" fmla="*/ 264 w 277"/>
                  <a:gd name="T93" fmla="*/ 119 h 125"/>
                  <a:gd name="T94" fmla="*/ 276 w 277"/>
                  <a:gd name="T95" fmla="*/ 124 h 125"/>
                  <a:gd name="T96" fmla="*/ 276 w 277"/>
                  <a:gd name="T97" fmla="*/ 124 h 125"/>
                  <a:gd name="T98" fmla="*/ 267 w 277"/>
                  <a:gd name="T99" fmla="*/ 115 h 125"/>
                  <a:gd name="T100" fmla="*/ 267 w 277"/>
                  <a:gd name="T101" fmla="*/ 115 h 125"/>
                  <a:gd name="T102" fmla="*/ 255 w 277"/>
                  <a:gd name="T103" fmla="*/ 105 h 125"/>
                  <a:gd name="T104" fmla="*/ 238 w 277"/>
                  <a:gd name="T105" fmla="*/ 95 h 125"/>
                  <a:gd name="T106" fmla="*/ 238 w 277"/>
                  <a:gd name="T107" fmla="*/ 95 h 125"/>
                  <a:gd name="T108" fmla="*/ 217 w 277"/>
                  <a:gd name="T109" fmla="*/ 84 h 125"/>
                  <a:gd name="T110" fmla="*/ 193 w 277"/>
                  <a:gd name="T111" fmla="*/ 7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125">
                    <a:moveTo>
                      <a:pt x="193" y="72"/>
                    </a:moveTo>
                    <a:lnTo>
                      <a:pt x="193" y="72"/>
                    </a:lnTo>
                    <a:lnTo>
                      <a:pt x="164" y="62"/>
                    </a:lnTo>
                    <a:lnTo>
                      <a:pt x="164" y="62"/>
                    </a:lnTo>
                    <a:lnTo>
                      <a:pt x="138" y="55"/>
                    </a:lnTo>
                    <a:lnTo>
                      <a:pt x="138" y="55"/>
                    </a:lnTo>
                    <a:lnTo>
                      <a:pt x="83" y="43"/>
                    </a:lnTo>
                    <a:lnTo>
                      <a:pt x="83" y="4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1" y="38"/>
                    </a:lnTo>
                    <a:lnTo>
                      <a:pt x="31" y="38"/>
                    </a:lnTo>
                    <a:lnTo>
                      <a:pt x="40" y="45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76" y="65"/>
                    </a:lnTo>
                    <a:lnTo>
                      <a:pt x="76" y="65"/>
                    </a:lnTo>
                    <a:lnTo>
                      <a:pt x="102" y="72"/>
                    </a:lnTo>
                    <a:lnTo>
                      <a:pt x="102" y="72"/>
                    </a:lnTo>
                    <a:lnTo>
                      <a:pt x="131" y="81"/>
                    </a:lnTo>
                    <a:lnTo>
                      <a:pt x="131" y="81"/>
                    </a:lnTo>
                    <a:lnTo>
                      <a:pt x="157" y="86"/>
                    </a:lnTo>
                    <a:lnTo>
                      <a:pt x="157" y="86"/>
                    </a:lnTo>
                    <a:lnTo>
                      <a:pt x="186" y="93"/>
                    </a:lnTo>
                    <a:lnTo>
                      <a:pt x="186" y="93"/>
                    </a:lnTo>
                    <a:lnTo>
                      <a:pt x="210" y="100"/>
                    </a:lnTo>
                    <a:lnTo>
                      <a:pt x="210" y="100"/>
                    </a:lnTo>
                    <a:lnTo>
                      <a:pt x="231" y="107"/>
                    </a:lnTo>
                    <a:lnTo>
                      <a:pt x="231" y="107"/>
                    </a:lnTo>
                    <a:lnTo>
                      <a:pt x="250" y="115"/>
                    </a:lnTo>
                    <a:lnTo>
                      <a:pt x="250" y="115"/>
                    </a:lnTo>
                    <a:lnTo>
                      <a:pt x="264" y="119"/>
                    </a:lnTo>
                    <a:lnTo>
                      <a:pt x="264" y="119"/>
                    </a:lnTo>
                    <a:lnTo>
                      <a:pt x="276" y="124"/>
                    </a:lnTo>
                    <a:lnTo>
                      <a:pt x="276" y="124"/>
                    </a:lnTo>
                    <a:lnTo>
                      <a:pt x="267" y="115"/>
                    </a:lnTo>
                    <a:lnTo>
                      <a:pt x="267" y="115"/>
                    </a:lnTo>
                    <a:lnTo>
                      <a:pt x="255" y="105"/>
                    </a:lnTo>
                    <a:lnTo>
                      <a:pt x="238" y="95"/>
                    </a:lnTo>
                    <a:lnTo>
                      <a:pt x="238" y="95"/>
                    </a:lnTo>
                    <a:lnTo>
                      <a:pt x="217" y="84"/>
                    </a:lnTo>
                    <a:lnTo>
                      <a:pt x="193" y="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Freeform 19"/>
              <p:cNvSpPr>
                <a:spLocks noChangeArrowheads="1"/>
              </p:cNvSpPr>
              <p:nvPr/>
            </p:nvSpPr>
            <p:spPr bwMode="gray">
              <a:xfrm>
                <a:off x="1541463" y="2922588"/>
                <a:ext cx="58737" cy="76200"/>
              </a:xfrm>
              <a:custGeom>
                <a:avLst/>
                <a:gdLst>
                  <a:gd name="T0" fmla="*/ 117 w 165"/>
                  <a:gd name="T1" fmla="*/ 133 h 211"/>
                  <a:gd name="T2" fmla="*/ 117 w 165"/>
                  <a:gd name="T3" fmla="*/ 133 h 211"/>
                  <a:gd name="T4" fmla="*/ 97 w 165"/>
                  <a:gd name="T5" fmla="*/ 117 h 211"/>
                  <a:gd name="T6" fmla="*/ 97 w 165"/>
                  <a:gd name="T7" fmla="*/ 117 h 211"/>
                  <a:gd name="T8" fmla="*/ 76 w 165"/>
                  <a:gd name="T9" fmla="*/ 103 h 211"/>
                  <a:gd name="T10" fmla="*/ 76 w 165"/>
                  <a:gd name="T11" fmla="*/ 103 h 211"/>
                  <a:gd name="T12" fmla="*/ 57 w 165"/>
                  <a:gd name="T13" fmla="*/ 88 h 211"/>
                  <a:gd name="T14" fmla="*/ 57 w 165"/>
                  <a:gd name="T15" fmla="*/ 88 h 211"/>
                  <a:gd name="T16" fmla="*/ 42 w 165"/>
                  <a:gd name="T17" fmla="*/ 72 h 211"/>
                  <a:gd name="T18" fmla="*/ 42 w 165"/>
                  <a:gd name="T19" fmla="*/ 72 h 211"/>
                  <a:gd name="T20" fmla="*/ 28 w 165"/>
                  <a:gd name="T21" fmla="*/ 55 h 211"/>
                  <a:gd name="T22" fmla="*/ 28 w 165"/>
                  <a:gd name="T23" fmla="*/ 55 h 211"/>
                  <a:gd name="T24" fmla="*/ 19 w 165"/>
                  <a:gd name="T25" fmla="*/ 38 h 211"/>
                  <a:gd name="T26" fmla="*/ 19 w 165"/>
                  <a:gd name="T27" fmla="*/ 38 h 211"/>
                  <a:gd name="T28" fmla="*/ 4 w 165"/>
                  <a:gd name="T29" fmla="*/ 12 h 211"/>
                  <a:gd name="T30" fmla="*/ 0 w 165"/>
                  <a:gd name="T31" fmla="*/ 0 h 211"/>
                  <a:gd name="T32" fmla="*/ 0 w 165"/>
                  <a:gd name="T33" fmla="*/ 0 h 211"/>
                  <a:gd name="T34" fmla="*/ 0 w 165"/>
                  <a:gd name="T35" fmla="*/ 12 h 211"/>
                  <a:gd name="T36" fmla="*/ 2 w 165"/>
                  <a:gd name="T37" fmla="*/ 26 h 211"/>
                  <a:gd name="T38" fmla="*/ 7 w 165"/>
                  <a:gd name="T39" fmla="*/ 43 h 211"/>
                  <a:gd name="T40" fmla="*/ 7 w 165"/>
                  <a:gd name="T41" fmla="*/ 43 h 211"/>
                  <a:gd name="T42" fmla="*/ 14 w 165"/>
                  <a:gd name="T43" fmla="*/ 64 h 211"/>
                  <a:gd name="T44" fmla="*/ 14 w 165"/>
                  <a:gd name="T45" fmla="*/ 64 h 211"/>
                  <a:gd name="T46" fmla="*/ 24 w 165"/>
                  <a:gd name="T47" fmla="*/ 86 h 211"/>
                  <a:gd name="T48" fmla="*/ 24 w 165"/>
                  <a:gd name="T49" fmla="*/ 86 h 211"/>
                  <a:gd name="T50" fmla="*/ 40 w 165"/>
                  <a:gd name="T51" fmla="*/ 105 h 211"/>
                  <a:gd name="T52" fmla="*/ 40 w 165"/>
                  <a:gd name="T53" fmla="*/ 105 h 211"/>
                  <a:gd name="T54" fmla="*/ 50 w 165"/>
                  <a:gd name="T55" fmla="*/ 117 h 211"/>
                  <a:gd name="T56" fmla="*/ 62 w 165"/>
                  <a:gd name="T57" fmla="*/ 124 h 211"/>
                  <a:gd name="T58" fmla="*/ 71 w 165"/>
                  <a:gd name="T59" fmla="*/ 131 h 211"/>
                  <a:gd name="T60" fmla="*/ 83 w 165"/>
                  <a:gd name="T61" fmla="*/ 138 h 211"/>
                  <a:gd name="T62" fmla="*/ 83 w 165"/>
                  <a:gd name="T63" fmla="*/ 138 h 211"/>
                  <a:gd name="T64" fmla="*/ 102 w 165"/>
                  <a:gd name="T65" fmla="*/ 153 h 211"/>
                  <a:gd name="T66" fmla="*/ 102 w 165"/>
                  <a:gd name="T67" fmla="*/ 153 h 211"/>
                  <a:gd name="T68" fmla="*/ 119 w 165"/>
                  <a:gd name="T69" fmla="*/ 165 h 211"/>
                  <a:gd name="T70" fmla="*/ 119 w 165"/>
                  <a:gd name="T71" fmla="*/ 165 h 211"/>
                  <a:gd name="T72" fmla="*/ 133 w 165"/>
                  <a:gd name="T73" fmla="*/ 179 h 211"/>
                  <a:gd name="T74" fmla="*/ 133 w 165"/>
                  <a:gd name="T75" fmla="*/ 179 h 211"/>
                  <a:gd name="T76" fmla="*/ 155 w 165"/>
                  <a:gd name="T77" fmla="*/ 200 h 211"/>
                  <a:gd name="T78" fmla="*/ 164 w 165"/>
                  <a:gd name="T79" fmla="*/ 210 h 211"/>
                  <a:gd name="T80" fmla="*/ 164 w 165"/>
                  <a:gd name="T81" fmla="*/ 210 h 211"/>
                  <a:gd name="T82" fmla="*/ 160 w 165"/>
                  <a:gd name="T83" fmla="*/ 198 h 211"/>
                  <a:gd name="T84" fmla="*/ 160 w 165"/>
                  <a:gd name="T85" fmla="*/ 198 h 211"/>
                  <a:gd name="T86" fmla="*/ 155 w 165"/>
                  <a:gd name="T87" fmla="*/ 184 h 211"/>
                  <a:gd name="T88" fmla="*/ 148 w 165"/>
                  <a:gd name="T89" fmla="*/ 167 h 211"/>
                  <a:gd name="T90" fmla="*/ 148 w 165"/>
                  <a:gd name="T91" fmla="*/ 167 h 211"/>
                  <a:gd name="T92" fmla="*/ 133 w 165"/>
                  <a:gd name="T93" fmla="*/ 150 h 211"/>
                  <a:gd name="T94" fmla="*/ 117 w 165"/>
                  <a:gd name="T95" fmla="*/ 13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5" h="211">
                    <a:moveTo>
                      <a:pt x="117" y="133"/>
                    </a:moveTo>
                    <a:lnTo>
                      <a:pt x="117" y="133"/>
                    </a:lnTo>
                    <a:lnTo>
                      <a:pt x="97" y="117"/>
                    </a:lnTo>
                    <a:lnTo>
                      <a:pt x="97" y="117"/>
                    </a:lnTo>
                    <a:lnTo>
                      <a:pt x="76" y="103"/>
                    </a:lnTo>
                    <a:lnTo>
                      <a:pt x="76" y="103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2" y="26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50" y="117"/>
                    </a:lnTo>
                    <a:lnTo>
                      <a:pt x="62" y="124"/>
                    </a:lnTo>
                    <a:lnTo>
                      <a:pt x="71" y="131"/>
                    </a:lnTo>
                    <a:lnTo>
                      <a:pt x="83" y="138"/>
                    </a:lnTo>
                    <a:lnTo>
                      <a:pt x="83" y="138"/>
                    </a:lnTo>
                    <a:lnTo>
                      <a:pt x="102" y="153"/>
                    </a:lnTo>
                    <a:lnTo>
                      <a:pt x="102" y="153"/>
                    </a:lnTo>
                    <a:lnTo>
                      <a:pt x="119" y="165"/>
                    </a:lnTo>
                    <a:lnTo>
                      <a:pt x="119" y="165"/>
                    </a:lnTo>
                    <a:lnTo>
                      <a:pt x="133" y="179"/>
                    </a:lnTo>
                    <a:lnTo>
                      <a:pt x="133" y="179"/>
                    </a:lnTo>
                    <a:lnTo>
                      <a:pt x="155" y="200"/>
                    </a:lnTo>
                    <a:lnTo>
                      <a:pt x="164" y="210"/>
                    </a:lnTo>
                    <a:lnTo>
                      <a:pt x="164" y="210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55" y="184"/>
                    </a:lnTo>
                    <a:lnTo>
                      <a:pt x="148" y="167"/>
                    </a:lnTo>
                    <a:lnTo>
                      <a:pt x="148" y="167"/>
                    </a:lnTo>
                    <a:lnTo>
                      <a:pt x="133" y="150"/>
                    </a:lnTo>
                    <a:lnTo>
                      <a:pt x="117" y="13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Freeform 20"/>
              <p:cNvSpPr>
                <a:spLocks noChangeArrowheads="1"/>
              </p:cNvSpPr>
              <p:nvPr/>
            </p:nvSpPr>
            <p:spPr bwMode="gray">
              <a:xfrm>
                <a:off x="1409700" y="2901950"/>
                <a:ext cx="60325" cy="58738"/>
              </a:xfrm>
              <a:custGeom>
                <a:avLst/>
                <a:gdLst>
                  <a:gd name="T0" fmla="*/ 31 w 166"/>
                  <a:gd name="T1" fmla="*/ 19 h 163"/>
                  <a:gd name="T2" fmla="*/ 31 w 166"/>
                  <a:gd name="T3" fmla="*/ 19 h 163"/>
                  <a:gd name="T4" fmla="*/ 45 w 166"/>
                  <a:gd name="T5" fmla="*/ 29 h 163"/>
                  <a:gd name="T6" fmla="*/ 45 w 166"/>
                  <a:gd name="T7" fmla="*/ 29 h 163"/>
                  <a:gd name="T8" fmla="*/ 59 w 166"/>
                  <a:gd name="T9" fmla="*/ 43 h 163"/>
                  <a:gd name="T10" fmla="*/ 59 w 166"/>
                  <a:gd name="T11" fmla="*/ 43 h 163"/>
                  <a:gd name="T12" fmla="*/ 74 w 166"/>
                  <a:gd name="T13" fmla="*/ 55 h 163"/>
                  <a:gd name="T14" fmla="*/ 74 w 166"/>
                  <a:gd name="T15" fmla="*/ 55 h 163"/>
                  <a:gd name="T16" fmla="*/ 90 w 166"/>
                  <a:gd name="T17" fmla="*/ 72 h 163"/>
                  <a:gd name="T18" fmla="*/ 90 w 166"/>
                  <a:gd name="T19" fmla="*/ 72 h 163"/>
                  <a:gd name="T20" fmla="*/ 105 w 166"/>
                  <a:gd name="T21" fmla="*/ 86 h 163"/>
                  <a:gd name="T22" fmla="*/ 105 w 166"/>
                  <a:gd name="T23" fmla="*/ 86 h 163"/>
                  <a:gd name="T24" fmla="*/ 117 w 166"/>
                  <a:gd name="T25" fmla="*/ 103 h 163"/>
                  <a:gd name="T26" fmla="*/ 117 w 166"/>
                  <a:gd name="T27" fmla="*/ 103 h 163"/>
                  <a:gd name="T28" fmla="*/ 129 w 166"/>
                  <a:gd name="T29" fmla="*/ 117 h 163"/>
                  <a:gd name="T30" fmla="*/ 129 w 166"/>
                  <a:gd name="T31" fmla="*/ 117 h 163"/>
                  <a:gd name="T32" fmla="*/ 141 w 166"/>
                  <a:gd name="T33" fmla="*/ 131 h 163"/>
                  <a:gd name="T34" fmla="*/ 141 w 166"/>
                  <a:gd name="T35" fmla="*/ 131 h 163"/>
                  <a:gd name="T36" fmla="*/ 165 w 166"/>
                  <a:gd name="T37" fmla="*/ 162 h 163"/>
                  <a:gd name="T38" fmla="*/ 165 w 166"/>
                  <a:gd name="T39" fmla="*/ 162 h 163"/>
                  <a:gd name="T40" fmla="*/ 162 w 166"/>
                  <a:gd name="T41" fmla="*/ 150 h 163"/>
                  <a:gd name="T42" fmla="*/ 152 w 166"/>
                  <a:gd name="T43" fmla="*/ 124 h 163"/>
                  <a:gd name="T44" fmla="*/ 152 w 166"/>
                  <a:gd name="T45" fmla="*/ 124 h 163"/>
                  <a:gd name="T46" fmla="*/ 145 w 166"/>
                  <a:gd name="T47" fmla="*/ 107 h 163"/>
                  <a:gd name="T48" fmla="*/ 136 w 166"/>
                  <a:gd name="T49" fmla="*/ 88 h 163"/>
                  <a:gd name="T50" fmla="*/ 136 w 166"/>
                  <a:gd name="T51" fmla="*/ 88 h 163"/>
                  <a:gd name="T52" fmla="*/ 124 w 166"/>
                  <a:gd name="T53" fmla="*/ 72 h 163"/>
                  <a:gd name="T54" fmla="*/ 107 w 166"/>
                  <a:gd name="T55" fmla="*/ 52 h 163"/>
                  <a:gd name="T56" fmla="*/ 107 w 166"/>
                  <a:gd name="T57" fmla="*/ 52 h 163"/>
                  <a:gd name="T58" fmla="*/ 90 w 166"/>
                  <a:gd name="T59" fmla="*/ 36 h 163"/>
                  <a:gd name="T60" fmla="*/ 90 w 166"/>
                  <a:gd name="T61" fmla="*/ 36 h 163"/>
                  <a:gd name="T62" fmla="*/ 74 w 166"/>
                  <a:gd name="T63" fmla="*/ 24 h 163"/>
                  <a:gd name="T64" fmla="*/ 74 w 166"/>
                  <a:gd name="T65" fmla="*/ 24 h 163"/>
                  <a:gd name="T66" fmla="*/ 55 w 166"/>
                  <a:gd name="T67" fmla="*/ 12 h 163"/>
                  <a:gd name="T68" fmla="*/ 55 w 166"/>
                  <a:gd name="T69" fmla="*/ 12 h 163"/>
                  <a:gd name="T70" fmla="*/ 38 w 166"/>
                  <a:gd name="T71" fmla="*/ 5 h 163"/>
                  <a:gd name="T72" fmla="*/ 38 w 166"/>
                  <a:gd name="T73" fmla="*/ 5 h 163"/>
                  <a:gd name="T74" fmla="*/ 21 w 166"/>
                  <a:gd name="T75" fmla="*/ 2 h 163"/>
                  <a:gd name="T76" fmla="*/ 21 w 166"/>
                  <a:gd name="T77" fmla="*/ 2 h 163"/>
                  <a:gd name="T78" fmla="*/ 9 w 166"/>
                  <a:gd name="T79" fmla="*/ 0 h 163"/>
                  <a:gd name="T80" fmla="*/ 9 w 166"/>
                  <a:gd name="T81" fmla="*/ 0 h 163"/>
                  <a:gd name="T82" fmla="*/ 0 w 166"/>
                  <a:gd name="T83" fmla="*/ 0 h 163"/>
                  <a:gd name="T84" fmla="*/ 0 w 166"/>
                  <a:gd name="T85" fmla="*/ 0 h 163"/>
                  <a:gd name="T86" fmla="*/ 7 w 166"/>
                  <a:gd name="T87" fmla="*/ 5 h 163"/>
                  <a:gd name="T88" fmla="*/ 7 w 166"/>
                  <a:gd name="T89" fmla="*/ 5 h 163"/>
                  <a:gd name="T90" fmla="*/ 19 w 166"/>
                  <a:gd name="T91" fmla="*/ 12 h 163"/>
                  <a:gd name="T92" fmla="*/ 19 w 166"/>
                  <a:gd name="T93" fmla="*/ 12 h 163"/>
                  <a:gd name="T94" fmla="*/ 31 w 166"/>
                  <a:gd name="T95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163">
                    <a:moveTo>
                      <a:pt x="31" y="19"/>
                    </a:moveTo>
                    <a:lnTo>
                      <a:pt x="31" y="19"/>
                    </a:lnTo>
                    <a:lnTo>
                      <a:pt x="45" y="29"/>
                    </a:lnTo>
                    <a:lnTo>
                      <a:pt x="45" y="29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90" y="72"/>
                    </a:lnTo>
                    <a:lnTo>
                      <a:pt x="90" y="72"/>
                    </a:lnTo>
                    <a:lnTo>
                      <a:pt x="105" y="86"/>
                    </a:lnTo>
                    <a:lnTo>
                      <a:pt x="105" y="86"/>
                    </a:lnTo>
                    <a:lnTo>
                      <a:pt x="117" y="103"/>
                    </a:lnTo>
                    <a:lnTo>
                      <a:pt x="117" y="103"/>
                    </a:lnTo>
                    <a:lnTo>
                      <a:pt x="129" y="117"/>
                    </a:lnTo>
                    <a:lnTo>
                      <a:pt x="129" y="117"/>
                    </a:lnTo>
                    <a:lnTo>
                      <a:pt x="141" y="131"/>
                    </a:lnTo>
                    <a:lnTo>
                      <a:pt x="141" y="131"/>
                    </a:lnTo>
                    <a:lnTo>
                      <a:pt x="165" y="162"/>
                    </a:lnTo>
                    <a:lnTo>
                      <a:pt x="165" y="162"/>
                    </a:lnTo>
                    <a:lnTo>
                      <a:pt x="162" y="150"/>
                    </a:lnTo>
                    <a:lnTo>
                      <a:pt x="152" y="124"/>
                    </a:lnTo>
                    <a:lnTo>
                      <a:pt x="152" y="124"/>
                    </a:lnTo>
                    <a:lnTo>
                      <a:pt x="145" y="107"/>
                    </a:lnTo>
                    <a:lnTo>
                      <a:pt x="136" y="88"/>
                    </a:lnTo>
                    <a:lnTo>
                      <a:pt x="136" y="88"/>
                    </a:lnTo>
                    <a:lnTo>
                      <a:pt x="124" y="72"/>
                    </a:lnTo>
                    <a:lnTo>
                      <a:pt x="107" y="52"/>
                    </a:lnTo>
                    <a:lnTo>
                      <a:pt x="107" y="52"/>
                    </a:lnTo>
                    <a:lnTo>
                      <a:pt x="90" y="36"/>
                    </a:lnTo>
                    <a:lnTo>
                      <a:pt x="90" y="36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31" y="1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Freeform 21"/>
              <p:cNvSpPr>
                <a:spLocks noChangeArrowheads="1"/>
              </p:cNvSpPr>
              <p:nvPr/>
            </p:nvSpPr>
            <p:spPr bwMode="gray">
              <a:xfrm>
                <a:off x="1436688" y="2890838"/>
                <a:ext cx="58737" cy="69850"/>
              </a:xfrm>
              <a:custGeom>
                <a:avLst/>
                <a:gdLst>
                  <a:gd name="T0" fmla="*/ 128 w 163"/>
                  <a:gd name="T1" fmla="*/ 88 h 194"/>
                  <a:gd name="T2" fmla="*/ 128 w 163"/>
                  <a:gd name="T3" fmla="*/ 88 h 194"/>
                  <a:gd name="T4" fmla="*/ 114 w 163"/>
                  <a:gd name="T5" fmla="*/ 69 h 194"/>
                  <a:gd name="T6" fmla="*/ 114 w 163"/>
                  <a:gd name="T7" fmla="*/ 69 h 194"/>
                  <a:gd name="T8" fmla="*/ 95 w 163"/>
                  <a:gd name="T9" fmla="*/ 50 h 194"/>
                  <a:gd name="T10" fmla="*/ 95 w 163"/>
                  <a:gd name="T11" fmla="*/ 50 h 194"/>
                  <a:gd name="T12" fmla="*/ 88 w 163"/>
                  <a:gd name="T13" fmla="*/ 43 h 194"/>
                  <a:gd name="T14" fmla="*/ 78 w 163"/>
                  <a:gd name="T15" fmla="*/ 36 h 194"/>
                  <a:gd name="T16" fmla="*/ 78 w 163"/>
                  <a:gd name="T17" fmla="*/ 36 h 194"/>
                  <a:gd name="T18" fmla="*/ 69 w 163"/>
                  <a:gd name="T19" fmla="*/ 28 h 194"/>
                  <a:gd name="T20" fmla="*/ 59 w 163"/>
                  <a:gd name="T21" fmla="*/ 21 h 194"/>
                  <a:gd name="T22" fmla="*/ 59 w 163"/>
                  <a:gd name="T23" fmla="*/ 21 h 194"/>
                  <a:gd name="T24" fmla="*/ 40 w 163"/>
                  <a:gd name="T25" fmla="*/ 12 h 194"/>
                  <a:gd name="T26" fmla="*/ 40 w 163"/>
                  <a:gd name="T27" fmla="*/ 12 h 194"/>
                  <a:gd name="T28" fmla="*/ 23 w 163"/>
                  <a:gd name="T29" fmla="*/ 7 h 194"/>
                  <a:gd name="T30" fmla="*/ 23 w 163"/>
                  <a:gd name="T31" fmla="*/ 7 h 194"/>
                  <a:gd name="T32" fmla="*/ 11 w 163"/>
                  <a:gd name="T33" fmla="*/ 2 h 194"/>
                  <a:gd name="T34" fmla="*/ 11 w 163"/>
                  <a:gd name="T35" fmla="*/ 2 h 194"/>
                  <a:gd name="T36" fmla="*/ 0 w 163"/>
                  <a:gd name="T37" fmla="*/ 0 h 194"/>
                  <a:gd name="T38" fmla="*/ 0 w 163"/>
                  <a:gd name="T39" fmla="*/ 0 h 194"/>
                  <a:gd name="T40" fmla="*/ 9 w 163"/>
                  <a:gd name="T41" fmla="*/ 7 h 194"/>
                  <a:gd name="T42" fmla="*/ 9 w 163"/>
                  <a:gd name="T43" fmla="*/ 7 h 194"/>
                  <a:gd name="T44" fmla="*/ 18 w 163"/>
                  <a:gd name="T45" fmla="*/ 14 h 194"/>
                  <a:gd name="T46" fmla="*/ 18 w 163"/>
                  <a:gd name="T47" fmla="*/ 14 h 194"/>
                  <a:gd name="T48" fmla="*/ 33 w 163"/>
                  <a:gd name="T49" fmla="*/ 26 h 194"/>
                  <a:gd name="T50" fmla="*/ 33 w 163"/>
                  <a:gd name="T51" fmla="*/ 26 h 194"/>
                  <a:gd name="T52" fmla="*/ 47 w 163"/>
                  <a:gd name="T53" fmla="*/ 38 h 194"/>
                  <a:gd name="T54" fmla="*/ 47 w 163"/>
                  <a:gd name="T55" fmla="*/ 38 h 194"/>
                  <a:gd name="T56" fmla="*/ 61 w 163"/>
                  <a:gd name="T57" fmla="*/ 53 h 194"/>
                  <a:gd name="T58" fmla="*/ 61 w 163"/>
                  <a:gd name="T59" fmla="*/ 53 h 194"/>
                  <a:gd name="T60" fmla="*/ 78 w 163"/>
                  <a:gd name="T61" fmla="*/ 69 h 194"/>
                  <a:gd name="T62" fmla="*/ 78 w 163"/>
                  <a:gd name="T63" fmla="*/ 69 h 194"/>
                  <a:gd name="T64" fmla="*/ 93 w 163"/>
                  <a:gd name="T65" fmla="*/ 86 h 194"/>
                  <a:gd name="T66" fmla="*/ 93 w 163"/>
                  <a:gd name="T67" fmla="*/ 86 h 194"/>
                  <a:gd name="T68" fmla="*/ 107 w 163"/>
                  <a:gd name="T69" fmla="*/ 105 h 194"/>
                  <a:gd name="T70" fmla="*/ 107 w 163"/>
                  <a:gd name="T71" fmla="*/ 105 h 194"/>
                  <a:gd name="T72" fmla="*/ 121 w 163"/>
                  <a:gd name="T73" fmla="*/ 122 h 194"/>
                  <a:gd name="T74" fmla="*/ 121 w 163"/>
                  <a:gd name="T75" fmla="*/ 122 h 194"/>
                  <a:gd name="T76" fmla="*/ 143 w 163"/>
                  <a:gd name="T77" fmla="*/ 158 h 194"/>
                  <a:gd name="T78" fmla="*/ 143 w 163"/>
                  <a:gd name="T79" fmla="*/ 158 h 194"/>
                  <a:gd name="T80" fmla="*/ 162 w 163"/>
                  <a:gd name="T81" fmla="*/ 193 h 194"/>
                  <a:gd name="T82" fmla="*/ 162 w 163"/>
                  <a:gd name="T83" fmla="*/ 193 h 194"/>
                  <a:gd name="T84" fmla="*/ 162 w 163"/>
                  <a:gd name="T85" fmla="*/ 181 h 194"/>
                  <a:gd name="T86" fmla="*/ 159 w 163"/>
                  <a:gd name="T87" fmla="*/ 167 h 194"/>
                  <a:gd name="T88" fmla="*/ 157 w 163"/>
                  <a:gd name="T89" fmla="*/ 150 h 194"/>
                  <a:gd name="T90" fmla="*/ 157 w 163"/>
                  <a:gd name="T91" fmla="*/ 150 h 194"/>
                  <a:gd name="T92" fmla="*/ 150 w 163"/>
                  <a:gd name="T93" fmla="*/ 131 h 194"/>
                  <a:gd name="T94" fmla="*/ 140 w 163"/>
                  <a:gd name="T95" fmla="*/ 110 h 194"/>
                  <a:gd name="T96" fmla="*/ 140 w 163"/>
                  <a:gd name="T97" fmla="*/ 110 h 194"/>
                  <a:gd name="T98" fmla="*/ 128 w 163"/>
                  <a:gd name="T99" fmla="*/ 8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3" h="194">
                    <a:moveTo>
                      <a:pt x="128" y="88"/>
                    </a:moveTo>
                    <a:lnTo>
                      <a:pt x="128" y="88"/>
                    </a:lnTo>
                    <a:lnTo>
                      <a:pt x="114" y="69"/>
                    </a:lnTo>
                    <a:lnTo>
                      <a:pt x="114" y="69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88" y="43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69" y="28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61" y="53"/>
                    </a:lnTo>
                    <a:lnTo>
                      <a:pt x="61" y="53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93" y="86"/>
                    </a:lnTo>
                    <a:lnTo>
                      <a:pt x="93" y="86"/>
                    </a:lnTo>
                    <a:lnTo>
                      <a:pt x="107" y="105"/>
                    </a:lnTo>
                    <a:lnTo>
                      <a:pt x="107" y="105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43" y="158"/>
                    </a:lnTo>
                    <a:lnTo>
                      <a:pt x="143" y="158"/>
                    </a:lnTo>
                    <a:lnTo>
                      <a:pt x="162" y="193"/>
                    </a:lnTo>
                    <a:lnTo>
                      <a:pt x="162" y="193"/>
                    </a:lnTo>
                    <a:lnTo>
                      <a:pt x="162" y="181"/>
                    </a:lnTo>
                    <a:lnTo>
                      <a:pt x="159" y="167"/>
                    </a:lnTo>
                    <a:lnTo>
                      <a:pt x="157" y="150"/>
                    </a:lnTo>
                    <a:lnTo>
                      <a:pt x="157" y="150"/>
                    </a:lnTo>
                    <a:lnTo>
                      <a:pt x="150" y="131"/>
                    </a:lnTo>
                    <a:lnTo>
                      <a:pt x="140" y="110"/>
                    </a:lnTo>
                    <a:lnTo>
                      <a:pt x="140" y="110"/>
                    </a:lnTo>
                    <a:lnTo>
                      <a:pt x="128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Freeform 22"/>
              <p:cNvSpPr>
                <a:spLocks noChangeArrowheads="1"/>
              </p:cNvSpPr>
              <p:nvPr/>
            </p:nvSpPr>
            <p:spPr bwMode="gray">
              <a:xfrm>
                <a:off x="1479550" y="2898775"/>
                <a:ext cx="41275" cy="58738"/>
              </a:xfrm>
              <a:custGeom>
                <a:avLst/>
                <a:gdLst>
                  <a:gd name="T0" fmla="*/ 67 w 116"/>
                  <a:gd name="T1" fmla="*/ 75 h 161"/>
                  <a:gd name="T2" fmla="*/ 67 w 116"/>
                  <a:gd name="T3" fmla="*/ 75 h 161"/>
                  <a:gd name="T4" fmla="*/ 77 w 116"/>
                  <a:gd name="T5" fmla="*/ 89 h 161"/>
                  <a:gd name="T6" fmla="*/ 77 w 116"/>
                  <a:gd name="T7" fmla="*/ 89 h 161"/>
                  <a:gd name="T8" fmla="*/ 86 w 116"/>
                  <a:gd name="T9" fmla="*/ 103 h 161"/>
                  <a:gd name="T10" fmla="*/ 86 w 116"/>
                  <a:gd name="T11" fmla="*/ 103 h 161"/>
                  <a:gd name="T12" fmla="*/ 93 w 116"/>
                  <a:gd name="T13" fmla="*/ 117 h 161"/>
                  <a:gd name="T14" fmla="*/ 93 w 116"/>
                  <a:gd name="T15" fmla="*/ 117 h 161"/>
                  <a:gd name="T16" fmla="*/ 100 w 116"/>
                  <a:gd name="T17" fmla="*/ 132 h 161"/>
                  <a:gd name="T18" fmla="*/ 100 w 116"/>
                  <a:gd name="T19" fmla="*/ 132 h 161"/>
                  <a:gd name="T20" fmla="*/ 105 w 116"/>
                  <a:gd name="T21" fmla="*/ 144 h 161"/>
                  <a:gd name="T22" fmla="*/ 105 w 116"/>
                  <a:gd name="T23" fmla="*/ 144 h 161"/>
                  <a:gd name="T24" fmla="*/ 107 w 116"/>
                  <a:gd name="T25" fmla="*/ 153 h 161"/>
                  <a:gd name="T26" fmla="*/ 107 w 116"/>
                  <a:gd name="T27" fmla="*/ 153 h 161"/>
                  <a:gd name="T28" fmla="*/ 112 w 116"/>
                  <a:gd name="T29" fmla="*/ 160 h 161"/>
                  <a:gd name="T30" fmla="*/ 112 w 116"/>
                  <a:gd name="T31" fmla="*/ 160 h 161"/>
                  <a:gd name="T32" fmla="*/ 112 w 116"/>
                  <a:gd name="T33" fmla="*/ 151 h 161"/>
                  <a:gd name="T34" fmla="*/ 112 w 116"/>
                  <a:gd name="T35" fmla="*/ 151 h 161"/>
                  <a:gd name="T36" fmla="*/ 115 w 116"/>
                  <a:gd name="T37" fmla="*/ 141 h 161"/>
                  <a:gd name="T38" fmla="*/ 115 w 116"/>
                  <a:gd name="T39" fmla="*/ 141 h 161"/>
                  <a:gd name="T40" fmla="*/ 115 w 116"/>
                  <a:gd name="T41" fmla="*/ 127 h 161"/>
                  <a:gd name="T42" fmla="*/ 115 w 116"/>
                  <a:gd name="T43" fmla="*/ 127 h 161"/>
                  <a:gd name="T44" fmla="*/ 112 w 116"/>
                  <a:gd name="T45" fmla="*/ 110 h 161"/>
                  <a:gd name="T46" fmla="*/ 112 w 116"/>
                  <a:gd name="T47" fmla="*/ 110 h 161"/>
                  <a:gd name="T48" fmla="*/ 107 w 116"/>
                  <a:gd name="T49" fmla="*/ 93 h 161"/>
                  <a:gd name="T50" fmla="*/ 107 w 116"/>
                  <a:gd name="T51" fmla="*/ 93 h 161"/>
                  <a:gd name="T52" fmla="*/ 98 w 116"/>
                  <a:gd name="T53" fmla="*/ 75 h 161"/>
                  <a:gd name="T54" fmla="*/ 98 w 116"/>
                  <a:gd name="T55" fmla="*/ 75 h 161"/>
                  <a:gd name="T56" fmla="*/ 89 w 116"/>
                  <a:gd name="T57" fmla="*/ 58 h 161"/>
                  <a:gd name="T58" fmla="*/ 89 w 116"/>
                  <a:gd name="T59" fmla="*/ 58 h 161"/>
                  <a:gd name="T60" fmla="*/ 74 w 116"/>
                  <a:gd name="T61" fmla="*/ 41 h 161"/>
                  <a:gd name="T62" fmla="*/ 74 w 116"/>
                  <a:gd name="T63" fmla="*/ 41 h 161"/>
                  <a:gd name="T64" fmla="*/ 60 w 116"/>
                  <a:gd name="T65" fmla="*/ 29 h 161"/>
                  <a:gd name="T66" fmla="*/ 60 w 116"/>
                  <a:gd name="T67" fmla="*/ 29 h 161"/>
                  <a:gd name="T68" fmla="*/ 45 w 116"/>
                  <a:gd name="T69" fmla="*/ 20 h 161"/>
                  <a:gd name="T70" fmla="*/ 31 w 116"/>
                  <a:gd name="T71" fmla="*/ 10 h 161"/>
                  <a:gd name="T72" fmla="*/ 31 w 116"/>
                  <a:gd name="T73" fmla="*/ 10 h 161"/>
                  <a:gd name="T74" fmla="*/ 7 w 116"/>
                  <a:gd name="T75" fmla="*/ 3 h 161"/>
                  <a:gd name="T76" fmla="*/ 0 w 116"/>
                  <a:gd name="T77" fmla="*/ 0 h 161"/>
                  <a:gd name="T78" fmla="*/ 0 w 116"/>
                  <a:gd name="T79" fmla="*/ 0 h 161"/>
                  <a:gd name="T80" fmla="*/ 22 w 116"/>
                  <a:gd name="T81" fmla="*/ 22 h 161"/>
                  <a:gd name="T82" fmla="*/ 22 w 116"/>
                  <a:gd name="T83" fmla="*/ 22 h 161"/>
                  <a:gd name="T84" fmla="*/ 34 w 116"/>
                  <a:gd name="T85" fmla="*/ 34 h 161"/>
                  <a:gd name="T86" fmla="*/ 34 w 116"/>
                  <a:gd name="T87" fmla="*/ 34 h 161"/>
                  <a:gd name="T88" fmla="*/ 43 w 116"/>
                  <a:gd name="T89" fmla="*/ 46 h 161"/>
                  <a:gd name="T90" fmla="*/ 43 w 116"/>
                  <a:gd name="T91" fmla="*/ 46 h 161"/>
                  <a:gd name="T92" fmla="*/ 67 w 116"/>
                  <a:gd name="T93" fmla="*/ 7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61">
                    <a:moveTo>
                      <a:pt x="67" y="75"/>
                    </a:moveTo>
                    <a:lnTo>
                      <a:pt x="67" y="75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86" y="103"/>
                    </a:lnTo>
                    <a:lnTo>
                      <a:pt x="86" y="103"/>
                    </a:lnTo>
                    <a:lnTo>
                      <a:pt x="93" y="117"/>
                    </a:lnTo>
                    <a:lnTo>
                      <a:pt x="93" y="117"/>
                    </a:lnTo>
                    <a:lnTo>
                      <a:pt x="100" y="132"/>
                    </a:lnTo>
                    <a:lnTo>
                      <a:pt x="100" y="132"/>
                    </a:lnTo>
                    <a:lnTo>
                      <a:pt x="105" y="144"/>
                    </a:lnTo>
                    <a:lnTo>
                      <a:pt x="105" y="144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2" y="151"/>
                    </a:lnTo>
                    <a:lnTo>
                      <a:pt x="112" y="151"/>
                    </a:lnTo>
                    <a:lnTo>
                      <a:pt x="115" y="141"/>
                    </a:lnTo>
                    <a:lnTo>
                      <a:pt x="115" y="141"/>
                    </a:lnTo>
                    <a:lnTo>
                      <a:pt x="115" y="127"/>
                    </a:lnTo>
                    <a:lnTo>
                      <a:pt x="115" y="127"/>
                    </a:lnTo>
                    <a:lnTo>
                      <a:pt x="112" y="110"/>
                    </a:lnTo>
                    <a:lnTo>
                      <a:pt x="112" y="110"/>
                    </a:lnTo>
                    <a:lnTo>
                      <a:pt x="107" y="93"/>
                    </a:lnTo>
                    <a:lnTo>
                      <a:pt x="107" y="93"/>
                    </a:lnTo>
                    <a:lnTo>
                      <a:pt x="98" y="75"/>
                    </a:lnTo>
                    <a:lnTo>
                      <a:pt x="98" y="75"/>
                    </a:lnTo>
                    <a:lnTo>
                      <a:pt x="89" y="58"/>
                    </a:lnTo>
                    <a:lnTo>
                      <a:pt x="89" y="58"/>
                    </a:lnTo>
                    <a:lnTo>
                      <a:pt x="74" y="41"/>
                    </a:lnTo>
                    <a:lnTo>
                      <a:pt x="74" y="41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45" y="2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67" y="7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5" name="Group 194"/>
            <p:cNvGrpSpPr>
              <a:grpSpLocks noChangeAspect="1"/>
            </p:cNvGrpSpPr>
            <p:nvPr/>
          </p:nvGrpSpPr>
          <p:grpSpPr bwMode="gray">
            <a:xfrm>
              <a:off x="2525924" y="2569188"/>
              <a:ext cx="11107354" cy="5866560"/>
              <a:chOff x="3765550" y="1938338"/>
              <a:chExt cx="2705100" cy="1428750"/>
            </a:xfrm>
            <a:grpFill/>
          </p:grpSpPr>
          <p:sp>
            <p:nvSpPr>
              <p:cNvPr id="230" name="Freeform 97"/>
              <p:cNvSpPr>
                <a:spLocks noChangeArrowheads="1"/>
              </p:cNvSpPr>
              <p:nvPr/>
            </p:nvSpPr>
            <p:spPr bwMode="gray">
              <a:xfrm>
                <a:off x="5780088" y="2646363"/>
                <a:ext cx="446087" cy="244475"/>
              </a:xfrm>
              <a:custGeom>
                <a:avLst/>
                <a:gdLst>
                  <a:gd name="T0" fmla="*/ 761 w 1237"/>
                  <a:gd name="T1" fmla="*/ 43 h 681"/>
                  <a:gd name="T2" fmla="*/ 589 w 1237"/>
                  <a:gd name="T3" fmla="*/ 67 h 681"/>
                  <a:gd name="T4" fmla="*/ 499 w 1237"/>
                  <a:gd name="T5" fmla="*/ 84 h 681"/>
                  <a:gd name="T6" fmla="*/ 405 w 1237"/>
                  <a:gd name="T7" fmla="*/ 105 h 681"/>
                  <a:gd name="T8" fmla="*/ 267 w 1237"/>
                  <a:gd name="T9" fmla="*/ 141 h 681"/>
                  <a:gd name="T10" fmla="*/ 219 w 1237"/>
                  <a:gd name="T11" fmla="*/ 155 h 681"/>
                  <a:gd name="T12" fmla="*/ 129 w 1237"/>
                  <a:gd name="T13" fmla="*/ 193 h 681"/>
                  <a:gd name="T14" fmla="*/ 86 w 1237"/>
                  <a:gd name="T15" fmla="*/ 217 h 681"/>
                  <a:gd name="T16" fmla="*/ 45 w 1237"/>
                  <a:gd name="T17" fmla="*/ 246 h 681"/>
                  <a:gd name="T18" fmla="*/ 28 w 1237"/>
                  <a:gd name="T19" fmla="*/ 265 h 681"/>
                  <a:gd name="T20" fmla="*/ 12 w 1237"/>
                  <a:gd name="T21" fmla="*/ 286 h 681"/>
                  <a:gd name="T22" fmla="*/ 2 w 1237"/>
                  <a:gd name="T23" fmla="*/ 310 h 681"/>
                  <a:gd name="T24" fmla="*/ 0 w 1237"/>
                  <a:gd name="T25" fmla="*/ 325 h 681"/>
                  <a:gd name="T26" fmla="*/ 0 w 1237"/>
                  <a:gd name="T27" fmla="*/ 339 h 681"/>
                  <a:gd name="T28" fmla="*/ 4 w 1237"/>
                  <a:gd name="T29" fmla="*/ 365 h 681"/>
                  <a:gd name="T30" fmla="*/ 16 w 1237"/>
                  <a:gd name="T31" fmla="*/ 387 h 681"/>
                  <a:gd name="T32" fmla="*/ 47 w 1237"/>
                  <a:gd name="T33" fmla="*/ 425 h 681"/>
                  <a:gd name="T34" fmla="*/ 64 w 1237"/>
                  <a:gd name="T35" fmla="*/ 442 h 681"/>
                  <a:gd name="T36" fmla="*/ 119 w 1237"/>
                  <a:gd name="T37" fmla="*/ 480 h 681"/>
                  <a:gd name="T38" fmla="*/ 157 w 1237"/>
                  <a:gd name="T39" fmla="*/ 501 h 681"/>
                  <a:gd name="T40" fmla="*/ 195 w 1237"/>
                  <a:gd name="T41" fmla="*/ 523 h 681"/>
                  <a:gd name="T42" fmla="*/ 339 w 1237"/>
                  <a:gd name="T43" fmla="*/ 583 h 681"/>
                  <a:gd name="T44" fmla="*/ 405 w 1237"/>
                  <a:gd name="T45" fmla="*/ 606 h 681"/>
                  <a:gd name="T46" fmla="*/ 463 w 1237"/>
                  <a:gd name="T47" fmla="*/ 625 h 681"/>
                  <a:gd name="T48" fmla="*/ 561 w 1237"/>
                  <a:gd name="T49" fmla="*/ 656 h 681"/>
                  <a:gd name="T50" fmla="*/ 625 w 1237"/>
                  <a:gd name="T51" fmla="*/ 673 h 681"/>
                  <a:gd name="T52" fmla="*/ 647 w 1237"/>
                  <a:gd name="T53" fmla="*/ 680 h 681"/>
                  <a:gd name="T54" fmla="*/ 625 w 1237"/>
                  <a:gd name="T55" fmla="*/ 671 h 681"/>
                  <a:gd name="T56" fmla="*/ 563 w 1237"/>
                  <a:gd name="T57" fmla="*/ 649 h 681"/>
                  <a:gd name="T58" fmla="*/ 346 w 1237"/>
                  <a:gd name="T59" fmla="*/ 568 h 681"/>
                  <a:gd name="T60" fmla="*/ 277 w 1237"/>
                  <a:gd name="T61" fmla="*/ 537 h 681"/>
                  <a:gd name="T62" fmla="*/ 205 w 1237"/>
                  <a:gd name="T63" fmla="*/ 504 h 681"/>
                  <a:gd name="T64" fmla="*/ 133 w 1237"/>
                  <a:gd name="T65" fmla="*/ 461 h 681"/>
                  <a:gd name="T66" fmla="*/ 97 w 1237"/>
                  <a:gd name="T67" fmla="*/ 437 h 681"/>
                  <a:gd name="T68" fmla="*/ 64 w 1237"/>
                  <a:gd name="T69" fmla="*/ 408 h 681"/>
                  <a:gd name="T70" fmla="*/ 50 w 1237"/>
                  <a:gd name="T71" fmla="*/ 391 h 681"/>
                  <a:gd name="T72" fmla="*/ 38 w 1237"/>
                  <a:gd name="T73" fmla="*/ 375 h 681"/>
                  <a:gd name="T74" fmla="*/ 26 w 1237"/>
                  <a:gd name="T75" fmla="*/ 337 h 681"/>
                  <a:gd name="T76" fmla="*/ 26 w 1237"/>
                  <a:gd name="T77" fmla="*/ 327 h 681"/>
                  <a:gd name="T78" fmla="*/ 28 w 1237"/>
                  <a:gd name="T79" fmla="*/ 317 h 681"/>
                  <a:gd name="T80" fmla="*/ 36 w 1237"/>
                  <a:gd name="T81" fmla="*/ 298 h 681"/>
                  <a:gd name="T82" fmla="*/ 64 w 1237"/>
                  <a:gd name="T83" fmla="*/ 267 h 681"/>
                  <a:gd name="T84" fmla="*/ 81 w 1237"/>
                  <a:gd name="T85" fmla="*/ 253 h 681"/>
                  <a:gd name="T86" fmla="*/ 143 w 1237"/>
                  <a:gd name="T87" fmla="*/ 220 h 681"/>
                  <a:gd name="T88" fmla="*/ 186 w 1237"/>
                  <a:gd name="T89" fmla="*/ 200 h 681"/>
                  <a:gd name="T90" fmla="*/ 229 w 1237"/>
                  <a:gd name="T91" fmla="*/ 184 h 681"/>
                  <a:gd name="T92" fmla="*/ 319 w 1237"/>
                  <a:gd name="T93" fmla="*/ 155 h 681"/>
                  <a:gd name="T94" fmla="*/ 412 w 1237"/>
                  <a:gd name="T95" fmla="*/ 131 h 681"/>
                  <a:gd name="T96" fmla="*/ 594 w 1237"/>
                  <a:gd name="T97" fmla="*/ 93 h 681"/>
                  <a:gd name="T98" fmla="*/ 763 w 1237"/>
                  <a:gd name="T99" fmla="*/ 62 h 681"/>
                  <a:gd name="T100" fmla="*/ 919 w 1237"/>
                  <a:gd name="T101" fmla="*/ 41 h 681"/>
                  <a:gd name="T102" fmla="*/ 1148 w 1237"/>
                  <a:gd name="T103" fmla="*/ 9 h 681"/>
                  <a:gd name="T104" fmla="*/ 1215 w 1237"/>
                  <a:gd name="T105" fmla="*/ 2 h 681"/>
                  <a:gd name="T106" fmla="*/ 1236 w 1237"/>
                  <a:gd name="T107" fmla="*/ 0 h 681"/>
                  <a:gd name="T108" fmla="*/ 1215 w 1237"/>
                  <a:gd name="T109" fmla="*/ 0 h 681"/>
                  <a:gd name="T110" fmla="*/ 1148 w 1237"/>
                  <a:gd name="T111" fmla="*/ 5 h 681"/>
                  <a:gd name="T112" fmla="*/ 1048 w 1237"/>
                  <a:gd name="T113" fmla="*/ 12 h 681"/>
                  <a:gd name="T114" fmla="*/ 916 w 1237"/>
                  <a:gd name="T115" fmla="*/ 24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7" h="681">
                    <a:moveTo>
                      <a:pt x="761" y="43"/>
                    </a:moveTo>
                    <a:lnTo>
                      <a:pt x="761" y="43"/>
                    </a:lnTo>
                    <a:lnTo>
                      <a:pt x="677" y="52"/>
                    </a:lnTo>
                    <a:lnTo>
                      <a:pt x="589" y="67"/>
                    </a:lnTo>
                    <a:lnTo>
                      <a:pt x="589" y="67"/>
                    </a:lnTo>
                    <a:lnTo>
                      <a:pt x="499" y="84"/>
                    </a:lnTo>
                    <a:lnTo>
                      <a:pt x="405" y="105"/>
                    </a:lnTo>
                    <a:lnTo>
                      <a:pt x="405" y="105"/>
                    </a:lnTo>
                    <a:lnTo>
                      <a:pt x="312" y="127"/>
                    </a:lnTo>
                    <a:lnTo>
                      <a:pt x="267" y="141"/>
                    </a:lnTo>
                    <a:lnTo>
                      <a:pt x="219" y="155"/>
                    </a:lnTo>
                    <a:lnTo>
                      <a:pt x="219" y="155"/>
                    </a:lnTo>
                    <a:lnTo>
                      <a:pt x="174" y="174"/>
                    </a:lnTo>
                    <a:lnTo>
                      <a:pt x="129" y="193"/>
                    </a:lnTo>
                    <a:lnTo>
                      <a:pt x="129" y="193"/>
                    </a:lnTo>
                    <a:lnTo>
                      <a:pt x="86" y="217"/>
                    </a:lnTo>
                    <a:lnTo>
                      <a:pt x="66" y="232"/>
                    </a:lnTo>
                    <a:lnTo>
                      <a:pt x="45" y="246"/>
                    </a:lnTo>
                    <a:lnTo>
                      <a:pt x="45" y="246"/>
                    </a:lnTo>
                    <a:lnTo>
                      <a:pt x="28" y="265"/>
                    </a:lnTo>
                    <a:lnTo>
                      <a:pt x="12" y="286"/>
                    </a:lnTo>
                    <a:lnTo>
                      <a:pt x="12" y="286"/>
                    </a:lnTo>
                    <a:lnTo>
                      <a:pt x="7" y="298"/>
                    </a:lnTo>
                    <a:lnTo>
                      <a:pt x="2" y="310"/>
                    </a:lnTo>
                    <a:lnTo>
                      <a:pt x="2" y="310"/>
                    </a:lnTo>
                    <a:lnTo>
                      <a:pt x="0" y="325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2" y="351"/>
                    </a:lnTo>
                    <a:lnTo>
                      <a:pt x="4" y="365"/>
                    </a:lnTo>
                    <a:lnTo>
                      <a:pt x="16" y="387"/>
                    </a:lnTo>
                    <a:lnTo>
                      <a:pt x="16" y="387"/>
                    </a:lnTo>
                    <a:lnTo>
                      <a:pt x="31" y="408"/>
                    </a:lnTo>
                    <a:lnTo>
                      <a:pt x="47" y="425"/>
                    </a:lnTo>
                    <a:lnTo>
                      <a:pt x="47" y="425"/>
                    </a:lnTo>
                    <a:lnTo>
                      <a:pt x="64" y="442"/>
                    </a:lnTo>
                    <a:lnTo>
                      <a:pt x="83" y="456"/>
                    </a:lnTo>
                    <a:lnTo>
                      <a:pt x="119" y="480"/>
                    </a:lnTo>
                    <a:lnTo>
                      <a:pt x="119" y="480"/>
                    </a:lnTo>
                    <a:lnTo>
                      <a:pt x="157" y="501"/>
                    </a:lnTo>
                    <a:lnTo>
                      <a:pt x="195" y="523"/>
                    </a:lnTo>
                    <a:lnTo>
                      <a:pt x="195" y="523"/>
                    </a:lnTo>
                    <a:lnTo>
                      <a:pt x="269" y="556"/>
                    </a:lnTo>
                    <a:lnTo>
                      <a:pt x="339" y="583"/>
                    </a:lnTo>
                    <a:lnTo>
                      <a:pt x="339" y="583"/>
                    </a:lnTo>
                    <a:lnTo>
                      <a:pt x="405" y="606"/>
                    </a:lnTo>
                    <a:lnTo>
                      <a:pt x="463" y="625"/>
                    </a:lnTo>
                    <a:lnTo>
                      <a:pt x="463" y="625"/>
                    </a:lnTo>
                    <a:lnTo>
                      <a:pt x="561" y="656"/>
                    </a:lnTo>
                    <a:lnTo>
                      <a:pt x="561" y="656"/>
                    </a:lnTo>
                    <a:lnTo>
                      <a:pt x="625" y="673"/>
                    </a:lnTo>
                    <a:lnTo>
                      <a:pt x="625" y="673"/>
                    </a:lnTo>
                    <a:lnTo>
                      <a:pt x="647" y="680"/>
                    </a:lnTo>
                    <a:lnTo>
                      <a:pt x="647" y="680"/>
                    </a:lnTo>
                    <a:lnTo>
                      <a:pt x="625" y="671"/>
                    </a:lnTo>
                    <a:lnTo>
                      <a:pt x="625" y="671"/>
                    </a:lnTo>
                    <a:lnTo>
                      <a:pt x="563" y="649"/>
                    </a:lnTo>
                    <a:lnTo>
                      <a:pt x="563" y="649"/>
                    </a:lnTo>
                    <a:lnTo>
                      <a:pt x="467" y="616"/>
                    </a:lnTo>
                    <a:lnTo>
                      <a:pt x="346" y="568"/>
                    </a:lnTo>
                    <a:lnTo>
                      <a:pt x="346" y="568"/>
                    </a:lnTo>
                    <a:lnTo>
                      <a:pt x="277" y="537"/>
                    </a:lnTo>
                    <a:lnTo>
                      <a:pt x="205" y="504"/>
                    </a:lnTo>
                    <a:lnTo>
                      <a:pt x="205" y="504"/>
                    </a:lnTo>
                    <a:lnTo>
                      <a:pt x="169" y="482"/>
                    </a:lnTo>
                    <a:lnTo>
                      <a:pt x="133" y="461"/>
                    </a:lnTo>
                    <a:lnTo>
                      <a:pt x="133" y="461"/>
                    </a:lnTo>
                    <a:lnTo>
                      <a:pt x="97" y="437"/>
                    </a:lnTo>
                    <a:lnTo>
                      <a:pt x="81" y="423"/>
                    </a:lnTo>
                    <a:lnTo>
                      <a:pt x="64" y="408"/>
                    </a:lnTo>
                    <a:lnTo>
                      <a:pt x="64" y="408"/>
                    </a:lnTo>
                    <a:lnTo>
                      <a:pt x="50" y="391"/>
                    </a:lnTo>
                    <a:lnTo>
                      <a:pt x="38" y="375"/>
                    </a:lnTo>
                    <a:lnTo>
                      <a:pt x="38" y="375"/>
                    </a:lnTo>
                    <a:lnTo>
                      <a:pt x="31" y="356"/>
                    </a:lnTo>
                    <a:lnTo>
                      <a:pt x="26" y="337"/>
                    </a:lnTo>
                    <a:lnTo>
                      <a:pt x="26" y="337"/>
                    </a:lnTo>
                    <a:lnTo>
                      <a:pt x="26" y="327"/>
                    </a:lnTo>
                    <a:lnTo>
                      <a:pt x="28" y="317"/>
                    </a:lnTo>
                    <a:lnTo>
                      <a:pt x="28" y="317"/>
                    </a:lnTo>
                    <a:lnTo>
                      <a:pt x="36" y="298"/>
                    </a:lnTo>
                    <a:lnTo>
                      <a:pt x="36" y="298"/>
                    </a:lnTo>
                    <a:lnTo>
                      <a:pt x="50" y="282"/>
                    </a:lnTo>
                    <a:lnTo>
                      <a:pt x="64" y="267"/>
                    </a:lnTo>
                    <a:lnTo>
                      <a:pt x="64" y="267"/>
                    </a:lnTo>
                    <a:lnTo>
                      <a:pt x="81" y="253"/>
                    </a:lnTo>
                    <a:lnTo>
                      <a:pt x="100" y="241"/>
                    </a:lnTo>
                    <a:lnTo>
                      <a:pt x="143" y="220"/>
                    </a:lnTo>
                    <a:lnTo>
                      <a:pt x="143" y="220"/>
                    </a:lnTo>
                    <a:lnTo>
                      <a:pt x="186" y="200"/>
                    </a:lnTo>
                    <a:lnTo>
                      <a:pt x="229" y="184"/>
                    </a:lnTo>
                    <a:lnTo>
                      <a:pt x="229" y="184"/>
                    </a:lnTo>
                    <a:lnTo>
                      <a:pt x="274" y="167"/>
                    </a:lnTo>
                    <a:lnTo>
                      <a:pt x="319" y="155"/>
                    </a:lnTo>
                    <a:lnTo>
                      <a:pt x="412" y="131"/>
                    </a:lnTo>
                    <a:lnTo>
                      <a:pt x="412" y="131"/>
                    </a:lnTo>
                    <a:lnTo>
                      <a:pt x="503" y="110"/>
                    </a:lnTo>
                    <a:lnTo>
                      <a:pt x="594" y="93"/>
                    </a:lnTo>
                    <a:lnTo>
                      <a:pt x="594" y="93"/>
                    </a:lnTo>
                    <a:lnTo>
                      <a:pt x="763" y="62"/>
                    </a:lnTo>
                    <a:lnTo>
                      <a:pt x="763" y="62"/>
                    </a:lnTo>
                    <a:lnTo>
                      <a:pt x="919" y="41"/>
                    </a:lnTo>
                    <a:lnTo>
                      <a:pt x="919" y="41"/>
                    </a:lnTo>
                    <a:lnTo>
                      <a:pt x="1148" y="9"/>
                    </a:lnTo>
                    <a:lnTo>
                      <a:pt x="1148" y="9"/>
                    </a:lnTo>
                    <a:lnTo>
                      <a:pt x="1215" y="2"/>
                    </a:lnTo>
                    <a:lnTo>
                      <a:pt x="1215" y="2"/>
                    </a:lnTo>
                    <a:lnTo>
                      <a:pt x="1236" y="0"/>
                    </a:lnTo>
                    <a:lnTo>
                      <a:pt x="1236" y="0"/>
                    </a:lnTo>
                    <a:lnTo>
                      <a:pt x="1215" y="0"/>
                    </a:lnTo>
                    <a:lnTo>
                      <a:pt x="1215" y="0"/>
                    </a:lnTo>
                    <a:lnTo>
                      <a:pt x="1148" y="5"/>
                    </a:lnTo>
                    <a:lnTo>
                      <a:pt x="1148" y="5"/>
                    </a:lnTo>
                    <a:lnTo>
                      <a:pt x="1048" y="12"/>
                    </a:lnTo>
                    <a:lnTo>
                      <a:pt x="916" y="24"/>
                    </a:lnTo>
                    <a:lnTo>
                      <a:pt x="916" y="24"/>
                    </a:lnTo>
                    <a:lnTo>
                      <a:pt x="761" y="4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98"/>
              <p:cNvSpPr>
                <a:spLocks noChangeArrowheads="1"/>
              </p:cNvSpPr>
              <p:nvPr/>
            </p:nvSpPr>
            <p:spPr bwMode="gray">
              <a:xfrm>
                <a:off x="5773738" y="2657475"/>
                <a:ext cx="696912" cy="709613"/>
              </a:xfrm>
              <a:custGeom>
                <a:avLst/>
                <a:gdLst>
                  <a:gd name="T0" fmla="*/ 1743 w 1934"/>
                  <a:gd name="T1" fmla="*/ 0 h 1970"/>
                  <a:gd name="T2" fmla="*/ 1318 w 1934"/>
                  <a:gd name="T3" fmla="*/ 17 h 1970"/>
                  <a:gd name="T4" fmla="*/ 1079 w 1934"/>
                  <a:gd name="T5" fmla="*/ 48 h 1970"/>
                  <a:gd name="T6" fmla="*/ 824 w 1934"/>
                  <a:gd name="T7" fmla="*/ 114 h 1970"/>
                  <a:gd name="T8" fmla="*/ 697 w 1934"/>
                  <a:gd name="T9" fmla="*/ 181 h 1970"/>
                  <a:gd name="T10" fmla="*/ 628 w 1934"/>
                  <a:gd name="T11" fmla="*/ 253 h 1970"/>
                  <a:gd name="T12" fmla="*/ 606 w 1934"/>
                  <a:gd name="T13" fmla="*/ 315 h 1970"/>
                  <a:gd name="T14" fmla="*/ 606 w 1934"/>
                  <a:gd name="T15" fmla="*/ 341 h 1970"/>
                  <a:gd name="T16" fmla="*/ 630 w 1934"/>
                  <a:gd name="T17" fmla="*/ 403 h 1970"/>
                  <a:gd name="T18" fmla="*/ 699 w 1934"/>
                  <a:gd name="T19" fmla="*/ 480 h 1970"/>
                  <a:gd name="T20" fmla="*/ 871 w 1934"/>
                  <a:gd name="T21" fmla="*/ 594 h 1970"/>
                  <a:gd name="T22" fmla="*/ 1234 w 1934"/>
                  <a:gd name="T23" fmla="*/ 790 h 1970"/>
                  <a:gd name="T24" fmla="*/ 1404 w 1934"/>
                  <a:gd name="T25" fmla="*/ 905 h 1970"/>
                  <a:gd name="T26" fmla="*/ 1470 w 1934"/>
                  <a:gd name="T27" fmla="*/ 976 h 1970"/>
                  <a:gd name="T28" fmla="*/ 1490 w 1934"/>
                  <a:gd name="T29" fmla="*/ 1029 h 1970"/>
                  <a:gd name="T30" fmla="*/ 1470 w 1934"/>
                  <a:gd name="T31" fmla="*/ 1079 h 1970"/>
                  <a:gd name="T32" fmla="*/ 1418 w 1934"/>
                  <a:gd name="T33" fmla="*/ 1129 h 1970"/>
                  <a:gd name="T34" fmla="*/ 1244 w 1934"/>
                  <a:gd name="T35" fmla="*/ 1215 h 1970"/>
                  <a:gd name="T36" fmla="*/ 967 w 1934"/>
                  <a:gd name="T37" fmla="*/ 1299 h 1970"/>
                  <a:gd name="T38" fmla="*/ 792 w 1934"/>
                  <a:gd name="T39" fmla="*/ 1356 h 1970"/>
                  <a:gd name="T40" fmla="*/ 485 w 1934"/>
                  <a:gd name="T41" fmla="*/ 1492 h 1970"/>
                  <a:gd name="T42" fmla="*/ 246 w 1934"/>
                  <a:gd name="T43" fmla="*/ 1650 h 1970"/>
                  <a:gd name="T44" fmla="*/ 93 w 1934"/>
                  <a:gd name="T45" fmla="*/ 1805 h 1970"/>
                  <a:gd name="T46" fmla="*/ 31 w 1934"/>
                  <a:gd name="T47" fmla="*/ 1898 h 1970"/>
                  <a:gd name="T48" fmla="*/ 0 w 1934"/>
                  <a:gd name="T49" fmla="*/ 1969 h 1970"/>
                  <a:gd name="T50" fmla="*/ 50 w 1934"/>
                  <a:gd name="T51" fmla="*/ 1872 h 1970"/>
                  <a:gd name="T52" fmla="*/ 129 w 1934"/>
                  <a:gd name="T53" fmla="*/ 1771 h 1970"/>
                  <a:gd name="T54" fmla="*/ 253 w 1934"/>
                  <a:gd name="T55" fmla="*/ 1657 h 1970"/>
                  <a:gd name="T56" fmla="*/ 349 w 1934"/>
                  <a:gd name="T57" fmla="*/ 1590 h 1970"/>
                  <a:gd name="T58" fmla="*/ 394 w 1934"/>
                  <a:gd name="T59" fmla="*/ 1561 h 1970"/>
                  <a:gd name="T60" fmla="*/ 459 w 1934"/>
                  <a:gd name="T61" fmla="*/ 1525 h 1970"/>
                  <a:gd name="T62" fmla="*/ 637 w 1934"/>
                  <a:gd name="T63" fmla="*/ 1440 h 1970"/>
                  <a:gd name="T64" fmla="*/ 886 w 1934"/>
                  <a:gd name="T65" fmla="*/ 1349 h 1970"/>
                  <a:gd name="T66" fmla="*/ 1158 w 1934"/>
                  <a:gd name="T67" fmla="*/ 1270 h 1970"/>
                  <a:gd name="T68" fmla="*/ 1344 w 1934"/>
                  <a:gd name="T69" fmla="*/ 1203 h 1970"/>
                  <a:gd name="T70" fmla="*/ 1475 w 1934"/>
                  <a:gd name="T71" fmla="*/ 1117 h 1970"/>
                  <a:gd name="T72" fmla="*/ 1509 w 1934"/>
                  <a:gd name="T73" fmla="*/ 1072 h 1970"/>
                  <a:gd name="T74" fmla="*/ 1516 w 1934"/>
                  <a:gd name="T75" fmla="*/ 1014 h 1970"/>
                  <a:gd name="T76" fmla="*/ 1497 w 1934"/>
                  <a:gd name="T77" fmla="*/ 960 h 1970"/>
                  <a:gd name="T78" fmla="*/ 1423 w 1934"/>
                  <a:gd name="T79" fmla="*/ 881 h 1970"/>
                  <a:gd name="T80" fmla="*/ 1248 w 1934"/>
                  <a:gd name="T81" fmla="*/ 766 h 1970"/>
                  <a:gd name="T82" fmla="*/ 883 w 1934"/>
                  <a:gd name="T83" fmla="*/ 570 h 1970"/>
                  <a:gd name="T84" fmla="*/ 719 w 1934"/>
                  <a:gd name="T85" fmla="*/ 461 h 1970"/>
                  <a:gd name="T86" fmla="*/ 652 w 1934"/>
                  <a:gd name="T87" fmla="*/ 392 h 1970"/>
                  <a:gd name="T88" fmla="*/ 633 w 1934"/>
                  <a:gd name="T89" fmla="*/ 308 h 1970"/>
                  <a:gd name="T90" fmla="*/ 661 w 1934"/>
                  <a:gd name="T91" fmla="*/ 248 h 1970"/>
                  <a:gd name="T92" fmla="*/ 750 w 1934"/>
                  <a:gd name="T93" fmla="*/ 174 h 1970"/>
                  <a:gd name="T94" fmla="*/ 917 w 1934"/>
                  <a:gd name="T95" fmla="*/ 105 h 1970"/>
                  <a:gd name="T96" fmla="*/ 1165 w 1934"/>
                  <a:gd name="T97" fmla="*/ 53 h 1970"/>
                  <a:gd name="T98" fmla="*/ 1525 w 1934"/>
                  <a:gd name="T99" fmla="*/ 14 h 1970"/>
                  <a:gd name="T100" fmla="*/ 1883 w 1934"/>
                  <a:gd name="T101" fmla="*/ 5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34" h="1970">
                    <a:moveTo>
                      <a:pt x="1883" y="2"/>
                    </a:moveTo>
                    <a:lnTo>
                      <a:pt x="1883" y="2"/>
                    </a:lnTo>
                    <a:lnTo>
                      <a:pt x="1824" y="2"/>
                    </a:lnTo>
                    <a:lnTo>
                      <a:pt x="1743" y="0"/>
                    </a:lnTo>
                    <a:lnTo>
                      <a:pt x="1743" y="0"/>
                    </a:lnTo>
                    <a:lnTo>
                      <a:pt x="1642" y="2"/>
                    </a:lnTo>
                    <a:lnTo>
                      <a:pt x="1523" y="5"/>
                    </a:lnTo>
                    <a:lnTo>
                      <a:pt x="1523" y="5"/>
                    </a:lnTo>
                    <a:lnTo>
                      <a:pt x="1389" y="12"/>
                    </a:lnTo>
                    <a:lnTo>
                      <a:pt x="1318" y="17"/>
                    </a:lnTo>
                    <a:lnTo>
                      <a:pt x="1241" y="26"/>
                    </a:lnTo>
                    <a:lnTo>
                      <a:pt x="1241" y="26"/>
                    </a:lnTo>
                    <a:lnTo>
                      <a:pt x="1163" y="36"/>
                    </a:lnTo>
                    <a:lnTo>
                      <a:pt x="1079" y="48"/>
                    </a:lnTo>
                    <a:lnTo>
                      <a:pt x="1079" y="48"/>
                    </a:lnTo>
                    <a:lnTo>
                      <a:pt x="995" y="64"/>
                    </a:lnTo>
                    <a:lnTo>
                      <a:pt x="910" y="86"/>
                    </a:lnTo>
                    <a:lnTo>
                      <a:pt x="910" y="86"/>
                    </a:lnTo>
                    <a:lnTo>
                      <a:pt x="867" y="100"/>
                    </a:lnTo>
                    <a:lnTo>
                      <a:pt x="824" y="114"/>
                    </a:lnTo>
                    <a:lnTo>
                      <a:pt x="781" y="134"/>
                    </a:lnTo>
                    <a:lnTo>
                      <a:pt x="738" y="155"/>
                    </a:lnTo>
                    <a:lnTo>
                      <a:pt x="738" y="155"/>
                    </a:lnTo>
                    <a:lnTo>
                      <a:pt x="716" y="167"/>
                    </a:lnTo>
                    <a:lnTo>
                      <a:pt x="697" y="181"/>
                    </a:lnTo>
                    <a:lnTo>
                      <a:pt x="678" y="196"/>
                    </a:lnTo>
                    <a:lnTo>
                      <a:pt x="659" y="212"/>
                    </a:lnTo>
                    <a:lnTo>
                      <a:pt x="659" y="212"/>
                    </a:lnTo>
                    <a:lnTo>
                      <a:pt x="642" y="231"/>
                    </a:lnTo>
                    <a:lnTo>
                      <a:pt x="628" y="253"/>
                    </a:lnTo>
                    <a:lnTo>
                      <a:pt x="616" y="277"/>
                    </a:lnTo>
                    <a:lnTo>
                      <a:pt x="609" y="301"/>
                    </a:lnTo>
                    <a:lnTo>
                      <a:pt x="606" y="308"/>
                    </a:lnTo>
                    <a:lnTo>
                      <a:pt x="606" y="315"/>
                    </a:lnTo>
                    <a:lnTo>
                      <a:pt x="606" y="315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6" y="329"/>
                    </a:lnTo>
                    <a:lnTo>
                      <a:pt x="606" y="329"/>
                    </a:lnTo>
                    <a:lnTo>
                      <a:pt x="606" y="341"/>
                    </a:lnTo>
                    <a:lnTo>
                      <a:pt x="609" y="356"/>
                    </a:lnTo>
                    <a:lnTo>
                      <a:pt x="609" y="356"/>
                    </a:lnTo>
                    <a:lnTo>
                      <a:pt x="618" y="382"/>
                    </a:lnTo>
                    <a:lnTo>
                      <a:pt x="630" y="403"/>
                    </a:lnTo>
                    <a:lnTo>
                      <a:pt x="630" y="403"/>
                    </a:lnTo>
                    <a:lnTo>
                      <a:pt x="647" y="425"/>
                    </a:lnTo>
                    <a:lnTo>
                      <a:pt x="664" y="444"/>
                    </a:lnTo>
                    <a:lnTo>
                      <a:pt x="680" y="463"/>
                    </a:lnTo>
                    <a:lnTo>
                      <a:pt x="699" y="480"/>
                    </a:lnTo>
                    <a:lnTo>
                      <a:pt x="699" y="480"/>
                    </a:lnTo>
                    <a:lnTo>
                      <a:pt x="740" y="511"/>
                    </a:lnTo>
                    <a:lnTo>
                      <a:pt x="783" y="542"/>
                    </a:lnTo>
                    <a:lnTo>
                      <a:pt x="826" y="568"/>
                    </a:lnTo>
                    <a:lnTo>
                      <a:pt x="871" y="594"/>
                    </a:lnTo>
                    <a:lnTo>
                      <a:pt x="871" y="594"/>
                    </a:lnTo>
                    <a:lnTo>
                      <a:pt x="960" y="645"/>
                    </a:lnTo>
                    <a:lnTo>
                      <a:pt x="1050" y="692"/>
                    </a:lnTo>
                    <a:lnTo>
                      <a:pt x="1143" y="743"/>
                    </a:lnTo>
                    <a:lnTo>
                      <a:pt x="1234" y="790"/>
                    </a:lnTo>
                    <a:lnTo>
                      <a:pt x="1234" y="790"/>
                    </a:lnTo>
                    <a:lnTo>
                      <a:pt x="1277" y="816"/>
                    </a:lnTo>
                    <a:lnTo>
                      <a:pt x="1322" y="845"/>
                    </a:lnTo>
                    <a:lnTo>
                      <a:pt x="1322" y="845"/>
                    </a:lnTo>
                    <a:lnTo>
                      <a:pt x="1365" y="874"/>
                    </a:lnTo>
                    <a:lnTo>
                      <a:pt x="1404" y="905"/>
                    </a:lnTo>
                    <a:lnTo>
                      <a:pt x="1404" y="905"/>
                    </a:lnTo>
                    <a:lnTo>
                      <a:pt x="1423" y="919"/>
                    </a:lnTo>
                    <a:lnTo>
                      <a:pt x="1442" y="938"/>
                    </a:lnTo>
                    <a:lnTo>
                      <a:pt x="1458" y="955"/>
                    </a:lnTo>
                    <a:lnTo>
                      <a:pt x="1470" y="976"/>
                    </a:lnTo>
                    <a:lnTo>
                      <a:pt x="1470" y="976"/>
                    </a:lnTo>
                    <a:lnTo>
                      <a:pt x="1482" y="996"/>
                    </a:lnTo>
                    <a:lnTo>
                      <a:pt x="1487" y="1017"/>
                    </a:lnTo>
                    <a:lnTo>
                      <a:pt x="1487" y="1017"/>
                    </a:lnTo>
                    <a:lnTo>
                      <a:pt x="1490" y="1029"/>
                    </a:lnTo>
                    <a:lnTo>
                      <a:pt x="1487" y="1039"/>
                    </a:lnTo>
                    <a:lnTo>
                      <a:pt x="1487" y="1039"/>
                    </a:lnTo>
                    <a:lnTo>
                      <a:pt x="1482" y="1060"/>
                    </a:lnTo>
                    <a:lnTo>
                      <a:pt x="1482" y="1060"/>
                    </a:lnTo>
                    <a:lnTo>
                      <a:pt x="1470" y="1079"/>
                    </a:lnTo>
                    <a:lnTo>
                      <a:pt x="1456" y="1098"/>
                    </a:lnTo>
                    <a:lnTo>
                      <a:pt x="1456" y="1098"/>
                    </a:lnTo>
                    <a:lnTo>
                      <a:pt x="1437" y="1115"/>
                    </a:lnTo>
                    <a:lnTo>
                      <a:pt x="1418" y="1129"/>
                    </a:lnTo>
                    <a:lnTo>
                      <a:pt x="1418" y="1129"/>
                    </a:lnTo>
                    <a:lnTo>
                      <a:pt x="1377" y="1155"/>
                    </a:lnTo>
                    <a:lnTo>
                      <a:pt x="1335" y="1177"/>
                    </a:lnTo>
                    <a:lnTo>
                      <a:pt x="1335" y="1177"/>
                    </a:lnTo>
                    <a:lnTo>
                      <a:pt x="1289" y="1196"/>
                    </a:lnTo>
                    <a:lnTo>
                      <a:pt x="1244" y="1215"/>
                    </a:lnTo>
                    <a:lnTo>
                      <a:pt x="1151" y="1246"/>
                    </a:lnTo>
                    <a:lnTo>
                      <a:pt x="1151" y="1246"/>
                    </a:lnTo>
                    <a:lnTo>
                      <a:pt x="1057" y="1272"/>
                    </a:lnTo>
                    <a:lnTo>
                      <a:pt x="1057" y="1272"/>
                    </a:lnTo>
                    <a:lnTo>
                      <a:pt x="967" y="1299"/>
                    </a:lnTo>
                    <a:lnTo>
                      <a:pt x="967" y="1299"/>
                    </a:lnTo>
                    <a:lnTo>
                      <a:pt x="879" y="1325"/>
                    </a:lnTo>
                    <a:lnTo>
                      <a:pt x="879" y="1325"/>
                    </a:lnTo>
                    <a:lnTo>
                      <a:pt x="792" y="1356"/>
                    </a:lnTo>
                    <a:lnTo>
                      <a:pt x="792" y="1356"/>
                    </a:lnTo>
                    <a:lnTo>
                      <a:pt x="709" y="1387"/>
                    </a:lnTo>
                    <a:lnTo>
                      <a:pt x="630" y="1420"/>
                    </a:lnTo>
                    <a:lnTo>
                      <a:pt x="556" y="1456"/>
                    </a:lnTo>
                    <a:lnTo>
                      <a:pt x="485" y="1492"/>
                    </a:lnTo>
                    <a:lnTo>
                      <a:pt x="485" y="1492"/>
                    </a:lnTo>
                    <a:lnTo>
                      <a:pt x="418" y="1530"/>
                    </a:lnTo>
                    <a:lnTo>
                      <a:pt x="356" y="1568"/>
                    </a:lnTo>
                    <a:lnTo>
                      <a:pt x="299" y="1609"/>
                    </a:lnTo>
                    <a:lnTo>
                      <a:pt x="246" y="1650"/>
                    </a:lnTo>
                    <a:lnTo>
                      <a:pt x="246" y="1650"/>
                    </a:lnTo>
                    <a:lnTo>
                      <a:pt x="201" y="1688"/>
                    </a:lnTo>
                    <a:lnTo>
                      <a:pt x="160" y="1728"/>
                    </a:lnTo>
                    <a:lnTo>
                      <a:pt x="160" y="1728"/>
                    </a:lnTo>
                    <a:lnTo>
                      <a:pt x="124" y="1767"/>
                    </a:lnTo>
                    <a:lnTo>
                      <a:pt x="93" y="1805"/>
                    </a:lnTo>
                    <a:lnTo>
                      <a:pt x="93" y="1805"/>
                    </a:lnTo>
                    <a:lnTo>
                      <a:pt x="67" y="1838"/>
                    </a:lnTo>
                    <a:lnTo>
                      <a:pt x="46" y="1872"/>
                    </a:lnTo>
                    <a:lnTo>
                      <a:pt x="46" y="1872"/>
                    </a:lnTo>
                    <a:lnTo>
                      <a:pt x="31" y="189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5" y="19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5" y="195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34" y="1900"/>
                    </a:lnTo>
                    <a:lnTo>
                      <a:pt x="50" y="1872"/>
                    </a:lnTo>
                    <a:lnTo>
                      <a:pt x="50" y="1872"/>
                    </a:lnTo>
                    <a:lnTo>
                      <a:pt x="72" y="1841"/>
                    </a:lnTo>
                    <a:lnTo>
                      <a:pt x="98" y="1807"/>
                    </a:lnTo>
                    <a:lnTo>
                      <a:pt x="98" y="1807"/>
                    </a:lnTo>
                    <a:lnTo>
                      <a:pt x="129" y="1771"/>
                    </a:lnTo>
                    <a:lnTo>
                      <a:pt x="165" y="1736"/>
                    </a:lnTo>
                    <a:lnTo>
                      <a:pt x="165" y="1736"/>
                    </a:lnTo>
                    <a:lnTo>
                      <a:pt x="208" y="1697"/>
                    </a:lnTo>
                    <a:lnTo>
                      <a:pt x="253" y="1657"/>
                    </a:lnTo>
                    <a:lnTo>
                      <a:pt x="253" y="1657"/>
                    </a:lnTo>
                    <a:lnTo>
                      <a:pt x="306" y="1619"/>
                    </a:lnTo>
                    <a:lnTo>
                      <a:pt x="306" y="1619"/>
                    </a:lnTo>
                    <a:lnTo>
                      <a:pt x="334" y="1600"/>
                    </a:lnTo>
                    <a:lnTo>
                      <a:pt x="334" y="1600"/>
                    </a:lnTo>
                    <a:lnTo>
                      <a:pt x="349" y="1590"/>
                    </a:lnTo>
                    <a:lnTo>
                      <a:pt x="349" y="1590"/>
                    </a:lnTo>
                    <a:lnTo>
                      <a:pt x="363" y="1580"/>
                    </a:lnTo>
                    <a:lnTo>
                      <a:pt x="363" y="1580"/>
                    </a:lnTo>
                    <a:lnTo>
                      <a:pt x="394" y="1561"/>
                    </a:lnTo>
                    <a:lnTo>
                      <a:pt x="394" y="1561"/>
                    </a:lnTo>
                    <a:lnTo>
                      <a:pt x="425" y="1545"/>
                    </a:lnTo>
                    <a:lnTo>
                      <a:pt x="425" y="1545"/>
                    </a:lnTo>
                    <a:lnTo>
                      <a:pt x="442" y="1535"/>
                    </a:lnTo>
                    <a:lnTo>
                      <a:pt x="442" y="1535"/>
                    </a:lnTo>
                    <a:lnTo>
                      <a:pt x="459" y="1525"/>
                    </a:lnTo>
                    <a:lnTo>
                      <a:pt x="459" y="1525"/>
                    </a:lnTo>
                    <a:lnTo>
                      <a:pt x="492" y="1506"/>
                    </a:lnTo>
                    <a:lnTo>
                      <a:pt x="492" y="1506"/>
                    </a:lnTo>
                    <a:lnTo>
                      <a:pt x="564" y="1473"/>
                    </a:lnTo>
                    <a:lnTo>
                      <a:pt x="637" y="1440"/>
                    </a:lnTo>
                    <a:lnTo>
                      <a:pt x="716" y="1406"/>
                    </a:lnTo>
                    <a:lnTo>
                      <a:pt x="800" y="1377"/>
                    </a:lnTo>
                    <a:lnTo>
                      <a:pt x="800" y="1377"/>
                    </a:lnTo>
                    <a:lnTo>
                      <a:pt x="886" y="1349"/>
                    </a:lnTo>
                    <a:lnTo>
                      <a:pt x="886" y="1349"/>
                    </a:lnTo>
                    <a:lnTo>
                      <a:pt x="974" y="1322"/>
                    </a:lnTo>
                    <a:lnTo>
                      <a:pt x="974" y="1322"/>
                    </a:lnTo>
                    <a:lnTo>
                      <a:pt x="1065" y="1296"/>
                    </a:lnTo>
                    <a:lnTo>
                      <a:pt x="1065" y="1296"/>
                    </a:lnTo>
                    <a:lnTo>
                      <a:pt x="1158" y="1270"/>
                    </a:lnTo>
                    <a:lnTo>
                      <a:pt x="1158" y="1270"/>
                    </a:lnTo>
                    <a:lnTo>
                      <a:pt x="1251" y="1239"/>
                    </a:lnTo>
                    <a:lnTo>
                      <a:pt x="1299" y="1222"/>
                    </a:lnTo>
                    <a:lnTo>
                      <a:pt x="1344" y="1203"/>
                    </a:lnTo>
                    <a:lnTo>
                      <a:pt x="1344" y="1203"/>
                    </a:lnTo>
                    <a:lnTo>
                      <a:pt x="1392" y="1179"/>
                    </a:lnTo>
                    <a:lnTo>
                      <a:pt x="1435" y="1151"/>
                    </a:lnTo>
                    <a:lnTo>
                      <a:pt x="1435" y="1151"/>
                    </a:lnTo>
                    <a:lnTo>
                      <a:pt x="1456" y="1136"/>
                    </a:lnTo>
                    <a:lnTo>
                      <a:pt x="1475" y="1117"/>
                    </a:lnTo>
                    <a:lnTo>
                      <a:pt x="1475" y="1117"/>
                    </a:lnTo>
                    <a:lnTo>
                      <a:pt x="1494" y="1096"/>
                    </a:lnTo>
                    <a:lnTo>
                      <a:pt x="1501" y="1084"/>
                    </a:lnTo>
                    <a:lnTo>
                      <a:pt x="1509" y="1072"/>
                    </a:lnTo>
                    <a:lnTo>
                      <a:pt x="1509" y="1072"/>
                    </a:lnTo>
                    <a:lnTo>
                      <a:pt x="1513" y="1058"/>
                    </a:lnTo>
                    <a:lnTo>
                      <a:pt x="1516" y="1043"/>
                    </a:lnTo>
                    <a:lnTo>
                      <a:pt x="1516" y="1043"/>
                    </a:lnTo>
                    <a:lnTo>
                      <a:pt x="1516" y="1029"/>
                    </a:lnTo>
                    <a:lnTo>
                      <a:pt x="1516" y="1014"/>
                    </a:lnTo>
                    <a:lnTo>
                      <a:pt x="1516" y="1014"/>
                    </a:lnTo>
                    <a:lnTo>
                      <a:pt x="1513" y="1000"/>
                    </a:lnTo>
                    <a:lnTo>
                      <a:pt x="1509" y="986"/>
                    </a:lnTo>
                    <a:lnTo>
                      <a:pt x="1497" y="960"/>
                    </a:lnTo>
                    <a:lnTo>
                      <a:pt x="1497" y="960"/>
                    </a:lnTo>
                    <a:lnTo>
                      <a:pt x="1480" y="938"/>
                    </a:lnTo>
                    <a:lnTo>
                      <a:pt x="1461" y="917"/>
                    </a:lnTo>
                    <a:lnTo>
                      <a:pt x="1442" y="900"/>
                    </a:lnTo>
                    <a:lnTo>
                      <a:pt x="1423" y="881"/>
                    </a:lnTo>
                    <a:lnTo>
                      <a:pt x="1423" y="881"/>
                    </a:lnTo>
                    <a:lnTo>
                      <a:pt x="1382" y="850"/>
                    </a:lnTo>
                    <a:lnTo>
                      <a:pt x="1337" y="821"/>
                    </a:lnTo>
                    <a:lnTo>
                      <a:pt x="1294" y="793"/>
                    </a:lnTo>
                    <a:lnTo>
                      <a:pt x="1248" y="766"/>
                    </a:lnTo>
                    <a:lnTo>
                      <a:pt x="1248" y="766"/>
                    </a:lnTo>
                    <a:lnTo>
                      <a:pt x="1155" y="716"/>
                    </a:lnTo>
                    <a:lnTo>
                      <a:pt x="1065" y="668"/>
                    </a:lnTo>
                    <a:lnTo>
                      <a:pt x="974" y="621"/>
                    </a:lnTo>
                    <a:lnTo>
                      <a:pt x="883" y="570"/>
                    </a:lnTo>
                    <a:lnTo>
                      <a:pt x="883" y="570"/>
                    </a:lnTo>
                    <a:lnTo>
                      <a:pt x="840" y="544"/>
                    </a:lnTo>
                    <a:lnTo>
                      <a:pt x="797" y="518"/>
                    </a:lnTo>
                    <a:lnTo>
                      <a:pt x="757" y="489"/>
                    </a:lnTo>
                    <a:lnTo>
                      <a:pt x="719" y="461"/>
                    </a:lnTo>
                    <a:lnTo>
                      <a:pt x="719" y="461"/>
                    </a:lnTo>
                    <a:lnTo>
                      <a:pt x="699" y="444"/>
                    </a:lnTo>
                    <a:lnTo>
                      <a:pt x="683" y="427"/>
                    </a:lnTo>
                    <a:lnTo>
                      <a:pt x="666" y="408"/>
                    </a:lnTo>
                    <a:lnTo>
                      <a:pt x="652" y="392"/>
                    </a:lnTo>
                    <a:lnTo>
                      <a:pt x="652" y="392"/>
                    </a:lnTo>
                    <a:lnTo>
                      <a:pt x="640" y="370"/>
                    </a:lnTo>
                    <a:lnTo>
                      <a:pt x="633" y="349"/>
                    </a:lnTo>
                    <a:lnTo>
                      <a:pt x="630" y="327"/>
                    </a:lnTo>
                    <a:lnTo>
                      <a:pt x="630" y="317"/>
                    </a:lnTo>
                    <a:lnTo>
                      <a:pt x="633" y="308"/>
                    </a:lnTo>
                    <a:lnTo>
                      <a:pt x="633" y="308"/>
                    </a:lnTo>
                    <a:lnTo>
                      <a:pt x="640" y="286"/>
                    </a:lnTo>
                    <a:lnTo>
                      <a:pt x="649" y="265"/>
                    </a:lnTo>
                    <a:lnTo>
                      <a:pt x="649" y="265"/>
                    </a:lnTo>
                    <a:lnTo>
                      <a:pt x="661" y="248"/>
                    </a:lnTo>
                    <a:lnTo>
                      <a:pt x="678" y="229"/>
                    </a:lnTo>
                    <a:lnTo>
                      <a:pt x="678" y="229"/>
                    </a:lnTo>
                    <a:lnTo>
                      <a:pt x="692" y="215"/>
                    </a:lnTo>
                    <a:lnTo>
                      <a:pt x="711" y="201"/>
                    </a:lnTo>
                    <a:lnTo>
                      <a:pt x="750" y="174"/>
                    </a:lnTo>
                    <a:lnTo>
                      <a:pt x="750" y="174"/>
                    </a:lnTo>
                    <a:lnTo>
                      <a:pt x="790" y="153"/>
                    </a:lnTo>
                    <a:lnTo>
                      <a:pt x="831" y="136"/>
                    </a:lnTo>
                    <a:lnTo>
                      <a:pt x="874" y="119"/>
                    </a:lnTo>
                    <a:lnTo>
                      <a:pt x="917" y="105"/>
                    </a:lnTo>
                    <a:lnTo>
                      <a:pt x="917" y="105"/>
                    </a:lnTo>
                    <a:lnTo>
                      <a:pt x="1000" y="83"/>
                    </a:lnTo>
                    <a:lnTo>
                      <a:pt x="1084" y="67"/>
                    </a:lnTo>
                    <a:lnTo>
                      <a:pt x="1084" y="67"/>
                    </a:lnTo>
                    <a:lnTo>
                      <a:pt x="1165" y="53"/>
                    </a:lnTo>
                    <a:lnTo>
                      <a:pt x="1244" y="41"/>
                    </a:lnTo>
                    <a:lnTo>
                      <a:pt x="1244" y="41"/>
                    </a:lnTo>
                    <a:lnTo>
                      <a:pt x="1392" y="24"/>
                    </a:lnTo>
                    <a:lnTo>
                      <a:pt x="1525" y="14"/>
                    </a:lnTo>
                    <a:lnTo>
                      <a:pt x="1525" y="14"/>
                    </a:lnTo>
                    <a:lnTo>
                      <a:pt x="1642" y="10"/>
                    </a:lnTo>
                    <a:lnTo>
                      <a:pt x="1743" y="7"/>
                    </a:lnTo>
                    <a:lnTo>
                      <a:pt x="1743" y="7"/>
                    </a:lnTo>
                    <a:lnTo>
                      <a:pt x="1883" y="5"/>
                    </a:lnTo>
                    <a:lnTo>
                      <a:pt x="1883" y="5"/>
                    </a:lnTo>
                    <a:lnTo>
                      <a:pt x="1933" y="5"/>
                    </a:lnTo>
                    <a:lnTo>
                      <a:pt x="1933" y="5"/>
                    </a:lnTo>
                    <a:lnTo>
                      <a:pt x="1883" y="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99"/>
              <p:cNvSpPr>
                <a:spLocks noChangeArrowheads="1"/>
              </p:cNvSpPr>
              <p:nvPr/>
            </p:nvSpPr>
            <p:spPr bwMode="gray">
              <a:xfrm>
                <a:off x="4011613" y="2703513"/>
                <a:ext cx="957262" cy="549275"/>
              </a:xfrm>
              <a:custGeom>
                <a:avLst/>
                <a:gdLst>
                  <a:gd name="T0" fmla="*/ 2246 w 2657"/>
                  <a:gd name="T1" fmla="*/ 1490 h 1525"/>
                  <a:gd name="T2" fmla="*/ 1964 w 2657"/>
                  <a:gd name="T3" fmla="*/ 1457 h 1525"/>
                  <a:gd name="T4" fmla="*/ 1804 w 2657"/>
                  <a:gd name="T5" fmla="*/ 1431 h 1525"/>
                  <a:gd name="T6" fmla="*/ 1678 w 2657"/>
                  <a:gd name="T7" fmla="*/ 1404 h 1525"/>
                  <a:gd name="T8" fmla="*/ 1580 w 2657"/>
                  <a:gd name="T9" fmla="*/ 1378 h 1525"/>
                  <a:gd name="T10" fmla="*/ 1549 w 2657"/>
                  <a:gd name="T11" fmla="*/ 1369 h 1525"/>
                  <a:gd name="T12" fmla="*/ 1370 w 2657"/>
                  <a:gd name="T13" fmla="*/ 1309 h 1525"/>
                  <a:gd name="T14" fmla="*/ 1191 w 2657"/>
                  <a:gd name="T15" fmla="*/ 1232 h 1525"/>
                  <a:gd name="T16" fmla="*/ 1107 w 2657"/>
                  <a:gd name="T17" fmla="*/ 1182 h 1525"/>
                  <a:gd name="T18" fmla="*/ 1031 w 2657"/>
                  <a:gd name="T19" fmla="*/ 1120 h 1525"/>
                  <a:gd name="T20" fmla="*/ 986 w 2657"/>
                  <a:gd name="T21" fmla="*/ 1039 h 1525"/>
                  <a:gd name="T22" fmla="*/ 988 w 2657"/>
                  <a:gd name="T23" fmla="*/ 970 h 1525"/>
                  <a:gd name="T24" fmla="*/ 1019 w 2657"/>
                  <a:gd name="T25" fmla="*/ 903 h 1525"/>
                  <a:gd name="T26" fmla="*/ 1086 w 2657"/>
                  <a:gd name="T27" fmla="*/ 829 h 1525"/>
                  <a:gd name="T28" fmla="*/ 1205 w 2657"/>
                  <a:gd name="T29" fmla="*/ 729 h 1525"/>
                  <a:gd name="T30" fmla="*/ 1415 w 2657"/>
                  <a:gd name="T31" fmla="*/ 576 h 1525"/>
                  <a:gd name="T32" fmla="*/ 1532 w 2657"/>
                  <a:gd name="T33" fmla="*/ 471 h 1525"/>
                  <a:gd name="T34" fmla="*/ 1566 w 2657"/>
                  <a:gd name="T35" fmla="*/ 428 h 1525"/>
                  <a:gd name="T36" fmla="*/ 1589 w 2657"/>
                  <a:gd name="T37" fmla="*/ 363 h 1525"/>
                  <a:gd name="T38" fmla="*/ 1587 w 2657"/>
                  <a:gd name="T39" fmla="*/ 320 h 1525"/>
                  <a:gd name="T40" fmla="*/ 1570 w 2657"/>
                  <a:gd name="T41" fmla="*/ 282 h 1525"/>
                  <a:gd name="T42" fmla="*/ 1544 w 2657"/>
                  <a:gd name="T43" fmla="*/ 251 h 1525"/>
                  <a:gd name="T44" fmla="*/ 1484 w 2657"/>
                  <a:gd name="T45" fmla="*/ 203 h 1525"/>
                  <a:gd name="T46" fmla="*/ 1351 w 2657"/>
                  <a:gd name="T47" fmla="*/ 137 h 1525"/>
                  <a:gd name="T48" fmla="*/ 1212 w 2657"/>
                  <a:gd name="T49" fmla="*/ 93 h 1525"/>
                  <a:gd name="T50" fmla="*/ 945 w 2657"/>
                  <a:gd name="T51" fmla="*/ 41 h 1525"/>
                  <a:gd name="T52" fmla="*/ 697 w 2657"/>
                  <a:gd name="T53" fmla="*/ 15 h 1525"/>
                  <a:gd name="T54" fmla="*/ 293 w 2657"/>
                  <a:gd name="T55" fmla="*/ 0 h 1525"/>
                  <a:gd name="T56" fmla="*/ 50 w 2657"/>
                  <a:gd name="T57" fmla="*/ 3 h 1525"/>
                  <a:gd name="T58" fmla="*/ 191 w 2657"/>
                  <a:gd name="T59" fmla="*/ 5 h 1525"/>
                  <a:gd name="T60" fmla="*/ 410 w 2657"/>
                  <a:gd name="T61" fmla="*/ 10 h 1525"/>
                  <a:gd name="T62" fmla="*/ 775 w 2657"/>
                  <a:gd name="T63" fmla="*/ 36 h 1525"/>
                  <a:gd name="T64" fmla="*/ 1028 w 2657"/>
                  <a:gd name="T65" fmla="*/ 72 h 1525"/>
                  <a:gd name="T66" fmla="*/ 1253 w 2657"/>
                  <a:gd name="T67" fmla="*/ 125 h 1525"/>
                  <a:gd name="T68" fmla="*/ 1386 w 2657"/>
                  <a:gd name="T69" fmla="*/ 177 h 1525"/>
                  <a:gd name="T70" fmla="*/ 1491 w 2657"/>
                  <a:gd name="T71" fmla="*/ 237 h 1525"/>
                  <a:gd name="T72" fmla="*/ 1542 w 2657"/>
                  <a:gd name="T73" fmla="*/ 287 h 1525"/>
                  <a:gd name="T74" fmla="*/ 1556 w 2657"/>
                  <a:gd name="T75" fmla="*/ 306 h 1525"/>
                  <a:gd name="T76" fmla="*/ 1566 w 2657"/>
                  <a:gd name="T77" fmla="*/ 337 h 1525"/>
                  <a:gd name="T78" fmla="*/ 1554 w 2657"/>
                  <a:gd name="T79" fmla="*/ 392 h 1525"/>
                  <a:gd name="T80" fmla="*/ 1513 w 2657"/>
                  <a:gd name="T81" fmla="*/ 452 h 1525"/>
                  <a:gd name="T82" fmla="*/ 1398 w 2657"/>
                  <a:gd name="T83" fmla="*/ 554 h 1525"/>
                  <a:gd name="T84" fmla="*/ 1188 w 2657"/>
                  <a:gd name="T85" fmla="*/ 707 h 1525"/>
                  <a:gd name="T86" fmla="*/ 1105 w 2657"/>
                  <a:gd name="T87" fmla="*/ 772 h 1525"/>
                  <a:gd name="T88" fmla="*/ 1012 w 2657"/>
                  <a:gd name="T89" fmla="*/ 867 h 1525"/>
                  <a:gd name="T90" fmla="*/ 969 w 2657"/>
                  <a:gd name="T91" fmla="*/ 934 h 1525"/>
                  <a:gd name="T92" fmla="*/ 952 w 2657"/>
                  <a:gd name="T93" fmla="*/ 1018 h 1525"/>
                  <a:gd name="T94" fmla="*/ 978 w 2657"/>
                  <a:gd name="T95" fmla="*/ 1096 h 1525"/>
                  <a:gd name="T96" fmla="*/ 1012 w 2657"/>
                  <a:gd name="T97" fmla="*/ 1139 h 1525"/>
                  <a:gd name="T98" fmla="*/ 1091 w 2657"/>
                  <a:gd name="T99" fmla="*/ 1206 h 1525"/>
                  <a:gd name="T100" fmla="*/ 1224 w 2657"/>
                  <a:gd name="T101" fmla="*/ 1278 h 1525"/>
                  <a:gd name="T102" fmla="*/ 1451 w 2657"/>
                  <a:gd name="T103" fmla="*/ 1366 h 1525"/>
                  <a:gd name="T104" fmla="*/ 1563 w 2657"/>
                  <a:gd name="T105" fmla="*/ 1399 h 1525"/>
                  <a:gd name="T106" fmla="*/ 1585 w 2657"/>
                  <a:gd name="T107" fmla="*/ 1407 h 1525"/>
                  <a:gd name="T108" fmla="*/ 1799 w 2657"/>
                  <a:gd name="T109" fmla="*/ 1452 h 1525"/>
                  <a:gd name="T110" fmla="*/ 2110 w 2657"/>
                  <a:gd name="T111" fmla="*/ 1493 h 1525"/>
                  <a:gd name="T112" fmla="*/ 2465 w 2657"/>
                  <a:gd name="T113" fmla="*/ 1519 h 1525"/>
                  <a:gd name="T114" fmla="*/ 2656 w 2657"/>
                  <a:gd name="T115" fmla="*/ 1524 h 1525"/>
                  <a:gd name="T116" fmla="*/ 2465 w 2657"/>
                  <a:gd name="T117" fmla="*/ 1512 h 1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7" h="1525">
                    <a:moveTo>
                      <a:pt x="2465" y="1512"/>
                    </a:moveTo>
                    <a:lnTo>
                      <a:pt x="2465" y="1512"/>
                    </a:lnTo>
                    <a:lnTo>
                      <a:pt x="2365" y="1502"/>
                    </a:lnTo>
                    <a:lnTo>
                      <a:pt x="2246" y="1490"/>
                    </a:lnTo>
                    <a:lnTo>
                      <a:pt x="2246" y="1490"/>
                    </a:lnTo>
                    <a:lnTo>
                      <a:pt x="2112" y="1476"/>
                    </a:lnTo>
                    <a:lnTo>
                      <a:pt x="1964" y="1457"/>
                    </a:lnTo>
                    <a:lnTo>
                      <a:pt x="1964" y="1457"/>
                    </a:lnTo>
                    <a:lnTo>
                      <a:pt x="1885" y="1445"/>
                    </a:lnTo>
                    <a:lnTo>
                      <a:pt x="1885" y="1445"/>
                    </a:lnTo>
                    <a:lnTo>
                      <a:pt x="1804" y="1431"/>
                    </a:lnTo>
                    <a:lnTo>
                      <a:pt x="1804" y="1431"/>
                    </a:lnTo>
                    <a:lnTo>
                      <a:pt x="1721" y="1414"/>
                    </a:lnTo>
                    <a:lnTo>
                      <a:pt x="1721" y="1414"/>
                    </a:lnTo>
                    <a:lnTo>
                      <a:pt x="1678" y="1404"/>
                    </a:lnTo>
                    <a:lnTo>
                      <a:pt x="1678" y="1404"/>
                    </a:lnTo>
                    <a:lnTo>
                      <a:pt x="1635" y="1392"/>
                    </a:lnTo>
                    <a:lnTo>
                      <a:pt x="1635" y="1392"/>
                    </a:lnTo>
                    <a:lnTo>
                      <a:pt x="1592" y="1380"/>
                    </a:lnTo>
                    <a:lnTo>
                      <a:pt x="1580" y="1378"/>
                    </a:lnTo>
                    <a:lnTo>
                      <a:pt x="1575" y="1378"/>
                    </a:lnTo>
                    <a:lnTo>
                      <a:pt x="1570" y="1376"/>
                    </a:lnTo>
                    <a:lnTo>
                      <a:pt x="1570" y="1376"/>
                    </a:lnTo>
                    <a:lnTo>
                      <a:pt x="1549" y="1369"/>
                    </a:lnTo>
                    <a:lnTo>
                      <a:pt x="1549" y="1369"/>
                    </a:lnTo>
                    <a:lnTo>
                      <a:pt x="1458" y="1340"/>
                    </a:lnTo>
                    <a:lnTo>
                      <a:pt x="1458" y="1340"/>
                    </a:lnTo>
                    <a:lnTo>
                      <a:pt x="1370" y="1309"/>
                    </a:lnTo>
                    <a:lnTo>
                      <a:pt x="1281" y="1273"/>
                    </a:lnTo>
                    <a:lnTo>
                      <a:pt x="1281" y="1273"/>
                    </a:lnTo>
                    <a:lnTo>
                      <a:pt x="1236" y="1254"/>
                    </a:lnTo>
                    <a:lnTo>
                      <a:pt x="1191" y="1232"/>
                    </a:lnTo>
                    <a:lnTo>
                      <a:pt x="1191" y="1232"/>
                    </a:lnTo>
                    <a:lnTo>
                      <a:pt x="1148" y="1209"/>
                    </a:lnTo>
                    <a:lnTo>
                      <a:pt x="1107" y="1182"/>
                    </a:lnTo>
                    <a:lnTo>
                      <a:pt x="1107" y="1182"/>
                    </a:lnTo>
                    <a:lnTo>
                      <a:pt x="1067" y="1154"/>
                    </a:lnTo>
                    <a:lnTo>
                      <a:pt x="1050" y="1137"/>
                    </a:lnTo>
                    <a:lnTo>
                      <a:pt x="1031" y="1120"/>
                    </a:lnTo>
                    <a:lnTo>
                      <a:pt x="1031" y="1120"/>
                    </a:lnTo>
                    <a:lnTo>
                      <a:pt x="1017" y="1101"/>
                    </a:lnTo>
                    <a:lnTo>
                      <a:pt x="1002" y="1082"/>
                    </a:lnTo>
                    <a:lnTo>
                      <a:pt x="993" y="1061"/>
                    </a:lnTo>
                    <a:lnTo>
                      <a:pt x="986" y="1039"/>
                    </a:lnTo>
                    <a:lnTo>
                      <a:pt x="986" y="1039"/>
                    </a:lnTo>
                    <a:lnTo>
                      <a:pt x="981" y="1015"/>
                    </a:lnTo>
                    <a:lnTo>
                      <a:pt x="983" y="991"/>
                    </a:lnTo>
                    <a:lnTo>
                      <a:pt x="988" y="970"/>
                    </a:lnTo>
                    <a:lnTo>
                      <a:pt x="995" y="946"/>
                    </a:lnTo>
                    <a:lnTo>
                      <a:pt x="995" y="946"/>
                    </a:lnTo>
                    <a:lnTo>
                      <a:pt x="1007" y="924"/>
                    </a:lnTo>
                    <a:lnTo>
                      <a:pt x="1019" y="903"/>
                    </a:lnTo>
                    <a:lnTo>
                      <a:pt x="1033" y="884"/>
                    </a:lnTo>
                    <a:lnTo>
                      <a:pt x="1050" y="865"/>
                    </a:lnTo>
                    <a:lnTo>
                      <a:pt x="1050" y="865"/>
                    </a:lnTo>
                    <a:lnTo>
                      <a:pt x="1086" y="829"/>
                    </a:lnTo>
                    <a:lnTo>
                      <a:pt x="1124" y="793"/>
                    </a:lnTo>
                    <a:lnTo>
                      <a:pt x="1165" y="762"/>
                    </a:lnTo>
                    <a:lnTo>
                      <a:pt x="1205" y="729"/>
                    </a:lnTo>
                    <a:lnTo>
                      <a:pt x="1205" y="729"/>
                    </a:lnTo>
                    <a:lnTo>
                      <a:pt x="1289" y="669"/>
                    </a:lnTo>
                    <a:lnTo>
                      <a:pt x="1375" y="607"/>
                    </a:lnTo>
                    <a:lnTo>
                      <a:pt x="1375" y="607"/>
                    </a:lnTo>
                    <a:lnTo>
                      <a:pt x="1415" y="576"/>
                    </a:lnTo>
                    <a:lnTo>
                      <a:pt x="1456" y="542"/>
                    </a:lnTo>
                    <a:lnTo>
                      <a:pt x="1456" y="542"/>
                    </a:lnTo>
                    <a:lnTo>
                      <a:pt x="1496" y="509"/>
                    </a:lnTo>
                    <a:lnTo>
                      <a:pt x="1532" y="471"/>
                    </a:lnTo>
                    <a:lnTo>
                      <a:pt x="1532" y="471"/>
                    </a:lnTo>
                    <a:lnTo>
                      <a:pt x="1549" y="449"/>
                    </a:lnTo>
                    <a:lnTo>
                      <a:pt x="1566" y="428"/>
                    </a:lnTo>
                    <a:lnTo>
                      <a:pt x="1566" y="428"/>
                    </a:lnTo>
                    <a:lnTo>
                      <a:pt x="1577" y="404"/>
                    </a:lnTo>
                    <a:lnTo>
                      <a:pt x="1587" y="378"/>
                    </a:lnTo>
                    <a:lnTo>
                      <a:pt x="1587" y="378"/>
                    </a:lnTo>
                    <a:lnTo>
                      <a:pt x="1589" y="363"/>
                    </a:lnTo>
                    <a:lnTo>
                      <a:pt x="1592" y="349"/>
                    </a:lnTo>
                    <a:lnTo>
                      <a:pt x="1589" y="335"/>
                    </a:lnTo>
                    <a:lnTo>
                      <a:pt x="1587" y="320"/>
                    </a:lnTo>
                    <a:lnTo>
                      <a:pt x="1587" y="320"/>
                    </a:lnTo>
                    <a:lnTo>
                      <a:pt x="1582" y="308"/>
                    </a:lnTo>
                    <a:lnTo>
                      <a:pt x="1577" y="294"/>
                    </a:lnTo>
                    <a:lnTo>
                      <a:pt x="1577" y="294"/>
                    </a:lnTo>
                    <a:lnTo>
                      <a:pt x="1570" y="282"/>
                    </a:lnTo>
                    <a:lnTo>
                      <a:pt x="1570" y="282"/>
                    </a:lnTo>
                    <a:lnTo>
                      <a:pt x="1563" y="273"/>
                    </a:lnTo>
                    <a:lnTo>
                      <a:pt x="1563" y="273"/>
                    </a:lnTo>
                    <a:lnTo>
                      <a:pt x="1544" y="251"/>
                    </a:lnTo>
                    <a:lnTo>
                      <a:pt x="1525" y="234"/>
                    </a:lnTo>
                    <a:lnTo>
                      <a:pt x="1506" y="218"/>
                    </a:lnTo>
                    <a:lnTo>
                      <a:pt x="1484" y="203"/>
                    </a:lnTo>
                    <a:lnTo>
                      <a:pt x="1484" y="203"/>
                    </a:lnTo>
                    <a:lnTo>
                      <a:pt x="1441" y="177"/>
                    </a:lnTo>
                    <a:lnTo>
                      <a:pt x="1396" y="156"/>
                    </a:lnTo>
                    <a:lnTo>
                      <a:pt x="1396" y="156"/>
                    </a:lnTo>
                    <a:lnTo>
                      <a:pt x="1351" y="137"/>
                    </a:lnTo>
                    <a:lnTo>
                      <a:pt x="1305" y="120"/>
                    </a:lnTo>
                    <a:lnTo>
                      <a:pt x="1260" y="105"/>
                    </a:lnTo>
                    <a:lnTo>
                      <a:pt x="1212" y="93"/>
                    </a:lnTo>
                    <a:lnTo>
                      <a:pt x="1212" y="93"/>
                    </a:lnTo>
                    <a:lnTo>
                      <a:pt x="1121" y="72"/>
                    </a:lnTo>
                    <a:lnTo>
                      <a:pt x="1031" y="55"/>
                    </a:lnTo>
                    <a:lnTo>
                      <a:pt x="1031" y="55"/>
                    </a:lnTo>
                    <a:lnTo>
                      <a:pt x="945" y="41"/>
                    </a:lnTo>
                    <a:lnTo>
                      <a:pt x="859" y="29"/>
                    </a:lnTo>
                    <a:lnTo>
                      <a:pt x="775" y="22"/>
                    </a:lnTo>
                    <a:lnTo>
                      <a:pt x="697" y="15"/>
                    </a:lnTo>
                    <a:lnTo>
                      <a:pt x="697" y="15"/>
                    </a:lnTo>
                    <a:lnTo>
                      <a:pt x="546" y="5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293" y="0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0" y="3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293" y="5"/>
                    </a:lnTo>
                    <a:lnTo>
                      <a:pt x="410" y="10"/>
                    </a:lnTo>
                    <a:lnTo>
                      <a:pt x="410" y="10"/>
                    </a:lnTo>
                    <a:lnTo>
                      <a:pt x="546" y="17"/>
                    </a:lnTo>
                    <a:lnTo>
                      <a:pt x="694" y="29"/>
                    </a:lnTo>
                    <a:lnTo>
                      <a:pt x="694" y="29"/>
                    </a:lnTo>
                    <a:lnTo>
                      <a:pt x="775" y="36"/>
                    </a:lnTo>
                    <a:lnTo>
                      <a:pt x="857" y="46"/>
                    </a:lnTo>
                    <a:lnTo>
                      <a:pt x="943" y="58"/>
                    </a:lnTo>
                    <a:lnTo>
                      <a:pt x="1028" y="72"/>
                    </a:lnTo>
                    <a:lnTo>
                      <a:pt x="1028" y="72"/>
                    </a:lnTo>
                    <a:lnTo>
                      <a:pt x="1117" y="91"/>
                    </a:lnTo>
                    <a:lnTo>
                      <a:pt x="1208" y="113"/>
                    </a:lnTo>
                    <a:lnTo>
                      <a:pt x="1208" y="113"/>
                    </a:lnTo>
                    <a:lnTo>
                      <a:pt x="1253" y="125"/>
                    </a:lnTo>
                    <a:lnTo>
                      <a:pt x="1298" y="141"/>
                    </a:lnTo>
                    <a:lnTo>
                      <a:pt x="1344" y="158"/>
                    </a:lnTo>
                    <a:lnTo>
                      <a:pt x="1386" y="177"/>
                    </a:lnTo>
                    <a:lnTo>
                      <a:pt x="1386" y="177"/>
                    </a:lnTo>
                    <a:lnTo>
                      <a:pt x="1429" y="199"/>
                    </a:lnTo>
                    <a:lnTo>
                      <a:pt x="1470" y="223"/>
                    </a:lnTo>
                    <a:lnTo>
                      <a:pt x="1470" y="223"/>
                    </a:lnTo>
                    <a:lnTo>
                      <a:pt x="1491" y="237"/>
                    </a:lnTo>
                    <a:lnTo>
                      <a:pt x="1511" y="253"/>
                    </a:lnTo>
                    <a:lnTo>
                      <a:pt x="1527" y="270"/>
                    </a:lnTo>
                    <a:lnTo>
                      <a:pt x="1542" y="287"/>
                    </a:lnTo>
                    <a:lnTo>
                      <a:pt x="1542" y="287"/>
                    </a:lnTo>
                    <a:lnTo>
                      <a:pt x="1549" y="296"/>
                    </a:lnTo>
                    <a:lnTo>
                      <a:pt x="1549" y="296"/>
                    </a:lnTo>
                    <a:lnTo>
                      <a:pt x="1556" y="306"/>
                    </a:lnTo>
                    <a:lnTo>
                      <a:pt x="1556" y="306"/>
                    </a:lnTo>
                    <a:lnTo>
                      <a:pt x="1561" y="316"/>
                    </a:lnTo>
                    <a:lnTo>
                      <a:pt x="1563" y="328"/>
                    </a:lnTo>
                    <a:lnTo>
                      <a:pt x="1563" y="328"/>
                    </a:lnTo>
                    <a:lnTo>
                      <a:pt x="1566" y="337"/>
                    </a:lnTo>
                    <a:lnTo>
                      <a:pt x="1566" y="349"/>
                    </a:lnTo>
                    <a:lnTo>
                      <a:pt x="1563" y="371"/>
                    </a:lnTo>
                    <a:lnTo>
                      <a:pt x="1563" y="371"/>
                    </a:lnTo>
                    <a:lnTo>
                      <a:pt x="1554" y="392"/>
                    </a:lnTo>
                    <a:lnTo>
                      <a:pt x="1544" y="414"/>
                    </a:lnTo>
                    <a:lnTo>
                      <a:pt x="1530" y="435"/>
                    </a:lnTo>
                    <a:lnTo>
                      <a:pt x="1513" y="452"/>
                    </a:lnTo>
                    <a:lnTo>
                      <a:pt x="1513" y="452"/>
                    </a:lnTo>
                    <a:lnTo>
                      <a:pt x="1477" y="487"/>
                    </a:lnTo>
                    <a:lnTo>
                      <a:pt x="1439" y="521"/>
                    </a:lnTo>
                    <a:lnTo>
                      <a:pt x="1439" y="521"/>
                    </a:lnTo>
                    <a:lnTo>
                      <a:pt x="1398" y="554"/>
                    </a:lnTo>
                    <a:lnTo>
                      <a:pt x="1358" y="585"/>
                    </a:lnTo>
                    <a:lnTo>
                      <a:pt x="1358" y="585"/>
                    </a:lnTo>
                    <a:lnTo>
                      <a:pt x="1272" y="645"/>
                    </a:lnTo>
                    <a:lnTo>
                      <a:pt x="1188" y="707"/>
                    </a:lnTo>
                    <a:lnTo>
                      <a:pt x="1188" y="707"/>
                    </a:lnTo>
                    <a:lnTo>
                      <a:pt x="1145" y="738"/>
                    </a:lnTo>
                    <a:lnTo>
                      <a:pt x="1105" y="772"/>
                    </a:lnTo>
                    <a:lnTo>
                      <a:pt x="1105" y="772"/>
                    </a:lnTo>
                    <a:lnTo>
                      <a:pt x="1067" y="807"/>
                    </a:lnTo>
                    <a:lnTo>
                      <a:pt x="1028" y="846"/>
                    </a:lnTo>
                    <a:lnTo>
                      <a:pt x="1028" y="846"/>
                    </a:lnTo>
                    <a:lnTo>
                      <a:pt x="1012" y="867"/>
                    </a:lnTo>
                    <a:lnTo>
                      <a:pt x="995" y="888"/>
                    </a:lnTo>
                    <a:lnTo>
                      <a:pt x="981" y="910"/>
                    </a:lnTo>
                    <a:lnTo>
                      <a:pt x="969" y="934"/>
                    </a:lnTo>
                    <a:lnTo>
                      <a:pt x="969" y="934"/>
                    </a:lnTo>
                    <a:lnTo>
                      <a:pt x="959" y="960"/>
                    </a:lnTo>
                    <a:lnTo>
                      <a:pt x="955" y="989"/>
                    </a:lnTo>
                    <a:lnTo>
                      <a:pt x="955" y="989"/>
                    </a:lnTo>
                    <a:lnTo>
                      <a:pt x="952" y="1018"/>
                    </a:lnTo>
                    <a:lnTo>
                      <a:pt x="957" y="1044"/>
                    </a:lnTo>
                    <a:lnTo>
                      <a:pt x="957" y="1044"/>
                    </a:lnTo>
                    <a:lnTo>
                      <a:pt x="966" y="1073"/>
                    </a:lnTo>
                    <a:lnTo>
                      <a:pt x="978" y="1096"/>
                    </a:lnTo>
                    <a:lnTo>
                      <a:pt x="978" y="1096"/>
                    </a:lnTo>
                    <a:lnTo>
                      <a:pt x="993" y="1118"/>
                    </a:lnTo>
                    <a:lnTo>
                      <a:pt x="1012" y="1139"/>
                    </a:lnTo>
                    <a:lnTo>
                      <a:pt x="1012" y="1139"/>
                    </a:lnTo>
                    <a:lnTo>
                      <a:pt x="1028" y="1158"/>
                    </a:lnTo>
                    <a:lnTo>
                      <a:pt x="1050" y="1175"/>
                    </a:lnTo>
                    <a:lnTo>
                      <a:pt x="1091" y="1206"/>
                    </a:lnTo>
                    <a:lnTo>
                      <a:pt x="1091" y="1206"/>
                    </a:lnTo>
                    <a:lnTo>
                      <a:pt x="1136" y="1232"/>
                    </a:lnTo>
                    <a:lnTo>
                      <a:pt x="1179" y="1256"/>
                    </a:lnTo>
                    <a:lnTo>
                      <a:pt x="1179" y="1256"/>
                    </a:lnTo>
                    <a:lnTo>
                      <a:pt x="1224" y="1278"/>
                    </a:lnTo>
                    <a:lnTo>
                      <a:pt x="1270" y="1299"/>
                    </a:lnTo>
                    <a:lnTo>
                      <a:pt x="1270" y="1299"/>
                    </a:lnTo>
                    <a:lnTo>
                      <a:pt x="1360" y="1335"/>
                    </a:lnTo>
                    <a:lnTo>
                      <a:pt x="1451" y="1366"/>
                    </a:lnTo>
                    <a:lnTo>
                      <a:pt x="1451" y="1366"/>
                    </a:lnTo>
                    <a:lnTo>
                      <a:pt x="1539" y="1392"/>
                    </a:lnTo>
                    <a:lnTo>
                      <a:pt x="1539" y="1392"/>
                    </a:lnTo>
                    <a:lnTo>
                      <a:pt x="1563" y="1399"/>
                    </a:lnTo>
                    <a:lnTo>
                      <a:pt x="1568" y="1402"/>
                    </a:lnTo>
                    <a:lnTo>
                      <a:pt x="1573" y="1402"/>
                    </a:lnTo>
                    <a:lnTo>
                      <a:pt x="1585" y="1407"/>
                    </a:lnTo>
                    <a:lnTo>
                      <a:pt x="1585" y="1407"/>
                    </a:lnTo>
                    <a:lnTo>
                      <a:pt x="1628" y="1419"/>
                    </a:lnTo>
                    <a:lnTo>
                      <a:pt x="1628" y="1419"/>
                    </a:lnTo>
                    <a:lnTo>
                      <a:pt x="1716" y="1438"/>
                    </a:lnTo>
                    <a:lnTo>
                      <a:pt x="1799" y="1452"/>
                    </a:lnTo>
                    <a:lnTo>
                      <a:pt x="1883" y="1466"/>
                    </a:lnTo>
                    <a:lnTo>
                      <a:pt x="1962" y="1476"/>
                    </a:lnTo>
                    <a:lnTo>
                      <a:pt x="1962" y="1476"/>
                    </a:lnTo>
                    <a:lnTo>
                      <a:pt x="2110" y="1493"/>
                    </a:lnTo>
                    <a:lnTo>
                      <a:pt x="2246" y="1505"/>
                    </a:lnTo>
                    <a:lnTo>
                      <a:pt x="2246" y="1505"/>
                    </a:lnTo>
                    <a:lnTo>
                      <a:pt x="2365" y="1512"/>
                    </a:lnTo>
                    <a:lnTo>
                      <a:pt x="2465" y="1519"/>
                    </a:lnTo>
                    <a:lnTo>
                      <a:pt x="2465" y="1519"/>
                    </a:lnTo>
                    <a:lnTo>
                      <a:pt x="2606" y="1524"/>
                    </a:lnTo>
                    <a:lnTo>
                      <a:pt x="2606" y="1524"/>
                    </a:lnTo>
                    <a:lnTo>
                      <a:pt x="2656" y="1524"/>
                    </a:lnTo>
                    <a:lnTo>
                      <a:pt x="2656" y="1524"/>
                    </a:lnTo>
                    <a:lnTo>
                      <a:pt x="2606" y="1521"/>
                    </a:lnTo>
                    <a:lnTo>
                      <a:pt x="2606" y="1521"/>
                    </a:lnTo>
                    <a:lnTo>
                      <a:pt x="2465" y="15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00"/>
              <p:cNvSpPr>
                <a:spLocks noChangeArrowheads="1"/>
              </p:cNvSpPr>
              <p:nvPr/>
            </p:nvSpPr>
            <p:spPr bwMode="gray">
              <a:xfrm>
                <a:off x="3765550" y="2719388"/>
                <a:ext cx="573088" cy="500062"/>
              </a:xfrm>
              <a:custGeom>
                <a:avLst/>
                <a:gdLst>
                  <a:gd name="T0" fmla="*/ 1563 w 1593"/>
                  <a:gd name="T1" fmla="*/ 274 h 1390"/>
                  <a:gd name="T2" fmla="*/ 1558 w 1593"/>
                  <a:gd name="T3" fmla="*/ 267 h 1390"/>
                  <a:gd name="T4" fmla="*/ 1527 w 1593"/>
                  <a:gd name="T5" fmla="*/ 236 h 1390"/>
                  <a:gd name="T6" fmla="*/ 1463 w 1593"/>
                  <a:gd name="T7" fmla="*/ 191 h 1390"/>
                  <a:gd name="T8" fmla="*/ 1355 w 1593"/>
                  <a:gd name="T9" fmla="*/ 138 h 1390"/>
                  <a:gd name="T10" fmla="*/ 1207 w 1593"/>
                  <a:gd name="T11" fmla="*/ 91 h 1390"/>
                  <a:gd name="T12" fmla="*/ 1062 w 1593"/>
                  <a:gd name="T13" fmla="*/ 59 h 1390"/>
                  <a:gd name="T14" fmla="*/ 918 w 1593"/>
                  <a:gd name="T15" fmla="*/ 38 h 1390"/>
                  <a:gd name="T16" fmla="*/ 649 w 1593"/>
                  <a:gd name="T17" fmla="*/ 12 h 1390"/>
                  <a:gd name="T18" fmla="*/ 412 w 1593"/>
                  <a:gd name="T19" fmla="*/ 2 h 1390"/>
                  <a:gd name="T20" fmla="*/ 145 w 1593"/>
                  <a:gd name="T21" fmla="*/ 0 h 1390"/>
                  <a:gd name="T22" fmla="*/ 0 w 1593"/>
                  <a:gd name="T23" fmla="*/ 4 h 1390"/>
                  <a:gd name="T24" fmla="*/ 145 w 1593"/>
                  <a:gd name="T25" fmla="*/ 4 h 1390"/>
                  <a:gd name="T26" fmla="*/ 412 w 1593"/>
                  <a:gd name="T27" fmla="*/ 9 h 1390"/>
                  <a:gd name="T28" fmla="*/ 646 w 1593"/>
                  <a:gd name="T29" fmla="*/ 26 h 1390"/>
                  <a:gd name="T30" fmla="*/ 916 w 1593"/>
                  <a:gd name="T31" fmla="*/ 55 h 1390"/>
                  <a:gd name="T32" fmla="*/ 1057 w 1593"/>
                  <a:gd name="T33" fmla="*/ 79 h 1390"/>
                  <a:gd name="T34" fmla="*/ 1202 w 1593"/>
                  <a:gd name="T35" fmla="*/ 112 h 1390"/>
                  <a:gd name="T36" fmla="*/ 1348 w 1593"/>
                  <a:gd name="T37" fmla="*/ 160 h 1390"/>
                  <a:gd name="T38" fmla="*/ 1451 w 1593"/>
                  <a:gd name="T39" fmla="*/ 210 h 1390"/>
                  <a:gd name="T40" fmla="*/ 1513 w 1593"/>
                  <a:gd name="T41" fmla="*/ 255 h 1390"/>
                  <a:gd name="T42" fmla="*/ 1548 w 1593"/>
                  <a:gd name="T43" fmla="*/ 296 h 1390"/>
                  <a:gd name="T44" fmla="*/ 1565 w 1593"/>
                  <a:gd name="T45" fmla="*/ 346 h 1390"/>
                  <a:gd name="T46" fmla="*/ 1560 w 1593"/>
                  <a:gd name="T47" fmla="*/ 380 h 1390"/>
                  <a:gd name="T48" fmla="*/ 1544 w 1593"/>
                  <a:gd name="T49" fmla="*/ 413 h 1390"/>
                  <a:gd name="T50" fmla="*/ 1496 w 1593"/>
                  <a:gd name="T51" fmla="*/ 470 h 1390"/>
                  <a:gd name="T52" fmla="*/ 1377 w 1593"/>
                  <a:gd name="T53" fmla="*/ 568 h 1390"/>
                  <a:gd name="T54" fmla="*/ 1193 w 1593"/>
                  <a:gd name="T55" fmla="*/ 704 h 1390"/>
                  <a:gd name="T56" fmla="*/ 1076 w 1593"/>
                  <a:gd name="T57" fmla="*/ 797 h 1390"/>
                  <a:gd name="T58" fmla="*/ 1026 w 1593"/>
                  <a:gd name="T59" fmla="*/ 850 h 1390"/>
                  <a:gd name="T60" fmla="*/ 983 w 1593"/>
                  <a:gd name="T61" fmla="*/ 909 h 1390"/>
                  <a:gd name="T62" fmla="*/ 957 w 1593"/>
                  <a:gd name="T63" fmla="*/ 976 h 1390"/>
                  <a:gd name="T64" fmla="*/ 954 w 1593"/>
                  <a:gd name="T65" fmla="*/ 1012 h 1390"/>
                  <a:gd name="T66" fmla="*/ 959 w 1593"/>
                  <a:gd name="T67" fmla="*/ 1048 h 1390"/>
                  <a:gd name="T68" fmla="*/ 973 w 1593"/>
                  <a:gd name="T69" fmla="*/ 1081 h 1390"/>
                  <a:gd name="T70" fmla="*/ 1012 w 1593"/>
                  <a:gd name="T71" fmla="*/ 1136 h 1390"/>
                  <a:gd name="T72" fmla="*/ 1083 w 1593"/>
                  <a:gd name="T73" fmla="*/ 1196 h 1390"/>
                  <a:gd name="T74" fmla="*/ 1181 w 1593"/>
                  <a:gd name="T75" fmla="*/ 1251 h 1390"/>
                  <a:gd name="T76" fmla="*/ 1277 w 1593"/>
                  <a:gd name="T77" fmla="*/ 1294 h 1390"/>
                  <a:gd name="T78" fmla="*/ 1432 w 1593"/>
                  <a:gd name="T79" fmla="*/ 1349 h 1390"/>
                  <a:gd name="T80" fmla="*/ 1534 w 1593"/>
                  <a:gd name="T81" fmla="*/ 1380 h 1390"/>
                  <a:gd name="T82" fmla="*/ 1534 w 1593"/>
                  <a:gd name="T83" fmla="*/ 1377 h 1390"/>
                  <a:gd name="T84" fmla="*/ 1491 w 1593"/>
                  <a:gd name="T85" fmla="*/ 1363 h 1390"/>
                  <a:gd name="T86" fmla="*/ 1362 w 1593"/>
                  <a:gd name="T87" fmla="*/ 1315 h 1390"/>
                  <a:gd name="T88" fmla="*/ 1236 w 1593"/>
                  <a:gd name="T89" fmla="*/ 1260 h 1390"/>
                  <a:gd name="T90" fmla="*/ 1143 w 1593"/>
                  <a:gd name="T91" fmla="*/ 1210 h 1390"/>
                  <a:gd name="T92" fmla="*/ 1071 w 1593"/>
                  <a:gd name="T93" fmla="*/ 1160 h 1390"/>
                  <a:gd name="T94" fmla="*/ 1009 w 1593"/>
                  <a:gd name="T95" fmla="*/ 1096 h 1390"/>
                  <a:gd name="T96" fmla="*/ 992 w 1593"/>
                  <a:gd name="T97" fmla="*/ 1072 h 1390"/>
                  <a:gd name="T98" fmla="*/ 983 w 1593"/>
                  <a:gd name="T99" fmla="*/ 1043 h 1390"/>
                  <a:gd name="T100" fmla="*/ 980 w 1593"/>
                  <a:gd name="T101" fmla="*/ 998 h 1390"/>
                  <a:gd name="T102" fmla="*/ 985 w 1593"/>
                  <a:gd name="T103" fmla="*/ 967 h 1390"/>
                  <a:gd name="T104" fmla="*/ 1007 w 1593"/>
                  <a:gd name="T105" fmla="*/ 921 h 1390"/>
                  <a:gd name="T106" fmla="*/ 1045 w 1593"/>
                  <a:gd name="T107" fmla="*/ 869 h 1390"/>
                  <a:gd name="T108" fmla="*/ 1150 w 1593"/>
                  <a:gd name="T109" fmla="*/ 771 h 1390"/>
                  <a:gd name="T110" fmla="*/ 1269 w 1593"/>
                  <a:gd name="T111" fmla="*/ 683 h 1390"/>
                  <a:gd name="T112" fmla="*/ 1455 w 1593"/>
                  <a:gd name="T113" fmla="*/ 544 h 1390"/>
                  <a:gd name="T114" fmla="*/ 1515 w 1593"/>
                  <a:gd name="T115" fmla="*/ 489 h 1390"/>
                  <a:gd name="T116" fmla="*/ 1565 w 1593"/>
                  <a:gd name="T117" fmla="*/ 427 h 1390"/>
                  <a:gd name="T118" fmla="*/ 1584 w 1593"/>
                  <a:gd name="T119" fmla="*/ 389 h 1390"/>
                  <a:gd name="T120" fmla="*/ 1592 w 1593"/>
                  <a:gd name="T121" fmla="*/ 344 h 1390"/>
                  <a:gd name="T122" fmla="*/ 1580 w 1593"/>
                  <a:gd name="T123" fmla="*/ 301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3" h="1390">
                    <a:moveTo>
                      <a:pt x="1570" y="284"/>
                    </a:moveTo>
                    <a:lnTo>
                      <a:pt x="1570" y="284"/>
                    </a:lnTo>
                    <a:lnTo>
                      <a:pt x="1563" y="274"/>
                    </a:lnTo>
                    <a:lnTo>
                      <a:pt x="1560" y="270"/>
                    </a:lnTo>
                    <a:lnTo>
                      <a:pt x="1558" y="267"/>
                    </a:lnTo>
                    <a:lnTo>
                      <a:pt x="1558" y="267"/>
                    </a:lnTo>
                    <a:lnTo>
                      <a:pt x="1558" y="265"/>
                    </a:lnTo>
                    <a:lnTo>
                      <a:pt x="1558" y="265"/>
                    </a:lnTo>
                    <a:lnTo>
                      <a:pt x="1527" y="236"/>
                    </a:lnTo>
                    <a:lnTo>
                      <a:pt x="1496" y="212"/>
                    </a:lnTo>
                    <a:lnTo>
                      <a:pt x="1496" y="212"/>
                    </a:lnTo>
                    <a:lnTo>
                      <a:pt x="1463" y="191"/>
                    </a:lnTo>
                    <a:lnTo>
                      <a:pt x="1427" y="169"/>
                    </a:lnTo>
                    <a:lnTo>
                      <a:pt x="1391" y="153"/>
                    </a:lnTo>
                    <a:lnTo>
                      <a:pt x="1355" y="138"/>
                    </a:lnTo>
                    <a:lnTo>
                      <a:pt x="1355" y="138"/>
                    </a:lnTo>
                    <a:lnTo>
                      <a:pt x="1281" y="112"/>
                    </a:lnTo>
                    <a:lnTo>
                      <a:pt x="1207" y="91"/>
                    </a:lnTo>
                    <a:lnTo>
                      <a:pt x="1207" y="91"/>
                    </a:lnTo>
                    <a:lnTo>
                      <a:pt x="1136" y="74"/>
                    </a:lnTo>
                    <a:lnTo>
                      <a:pt x="1062" y="59"/>
                    </a:lnTo>
                    <a:lnTo>
                      <a:pt x="1062" y="59"/>
                    </a:lnTo>
                    <a:lnTo>
                      <a:pt x="988" y="47"/>
                    </a:lnTo>
                    <a:lnTo>
                      <a:pt x="918" y="38"/>
                    </a:lnTo>
                    <a:lnTo>
                      <a:pt x="780" y="21"/>
                    </a:lnTo>
                    <a:lnTo>
                      <a:pt x="780" y="21"/>
                    </a:lnTo>
                    <a:lnTo>
                      <a:pt x="649" y="12"/>
                    </a:lnTo>
                    <a:lnTo>
                      <a:pt x="524" y="4"/>
                    </a:lnTo>
                    <a:lnTo>
                      <a:pt x="524" y="4"/>
                    </a:lnTo>
                    <a:lnTo>
                      <a:pt x="412" y="2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145" y="0"/>
                    </a:lnTo>
                    <a:lnTo>
                      <a:pt x="145" y="0"/>
                    </a:lnTo>
                    <a:lnTo>
                      <a:pt x="3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8" y="4"/>
                    </a:lnTo>
                    <a:lnTo>
                      <a:pt x="145" y="4"/>
                    </a:lnTo>
                    <a:lnTo>
                      <a:pt x="145" y="4"/>
                    </a:lnTo>
                    <a:lnTo>
                      <a:pt x="310" y="7"/>
                    </a:lnTo>
                    <a:lnTo>
                      <a:pt x="412" y="9"/>
                    </a:lnTo>
                    <a:lnTo>
                      <a:pt x="524" y="17"/>
                    </a:lnTo>
                    <a:lnTo>
                      <a:pt x="524" y="17"/>
                    </a:lnTo>
                    <a:lnTo>
                      <a:pt x="646" y="26"/>
                    </a:lnTo>
                    <a:lnTo>
                      <a:pt x="778" y="38"/>
                    </a:lnTo>
                    <a:lnTo>
                      <a:pt x="778" y="38"/>
                    </a:lnTo>
                    <a:lnTo>
                      <a:pt x="916" y="55"/>
                    </a:lnTo>
                    <a:lnTo>
                      <a:pt x="985" y="67"/>
                    </a:lnTo>
                    <a:lnTo>
                      <a:pt x="1057" y="79"/>
                    </a:lnTo>
                    <a:lnTo>
                      <a:pt x="1057" y="79"/>
                    </a:lnTo>
                    <a:lnTo>
                      <a:pt x="1131" y="93"/>
                    </a:lnTo>
                    <a:lnTo>
                      <a:pt x="1202" y="112"/>
                    </a:lnTo>
                    <a:lnTo>
                      <a:pt x="1202" y="112"/>
                    </a:lnTo>
                    <a:lnTo>
                      <a:pt x="1277" y="134"/>
                    </a:lnTo>
                    <a:lnTo>
                      <a:pt x="1348" y="160"/>
                    </a:lnTo>
                    <a:lnTo>
                      <a:pt x="1348" y="160"/>
                    </a:lnTo>
                    <a:lnTo>
                      <a:pt x="1382" y="174"/>
                    </a:lnTo>
                    <a:lnTo>
                      <a:pt x="1417" y="191"/>
                    </a:lnTo>
                    <a:lnTo>
                      <a:pt x="1451" y="210"/>
                    </a:lnTo>
                    <a:lnTo>
                      <a:pt x="1482" y="231"/>
                    </a:lnTo>
                    <a:lnTo>
                      <a:pt x="1482" y="231"/>
                    </a:lnTo>
                    <a:lnTo>
                      <a:pt x="1513" y="255"/>
                    </a:lnTo>
                    <a:lnTo>
                      <a:pt x="1539" y="282"/>
                    </a:lnTo>
                    <a:lnTo>
                      <a:pt x="1539" y="282"/>
                    </a:lnTo>
                    <a:lnTo>
                      <a:pt x="1548" y="296"/>
                    </a:lnTo>
                    <a:lnTo>
                      <a:pt x="1558" y="313"/>
                    </a:lnTo>
                    <a:lnTo>
                      <a:pt x="1563" y="329"/>
                    </a:lnTo>
                    <a:lnTo>
                      <a:pt x="1565" y="346"/>
                    </a:lnTo>
                    <a:lnTo>
                      <a:pt x="1565" y="346"/>
                    </a:lnTo>
                    <a:lnTo>
                      <a:pt x="1563" y="363"/>
                    </a:lnTo>
                    <a:lnTo>
                      <a:pt x="1560" y="380"/>
                    </a:lnTo>
                    <a:lnTo>
                      <a:pt x="1553" y="396"/>
                    </a:lnTo>
                    <a:lnTo>
                      <a:pt x="1544" y="413"/>
                    </a:lnTo>
                    <a:lnTo>
                      <a:pt x="1544" y="413"/>
                    </a:lnTo>
                    <a:lnTo>
                      <a:pt x="1522" y="441"/>
                    </a:lnTo>
                    <a:lnTo>
                      <a:pt x="1496" y="470"/>
                    </a:lnTo>
                    <a:lnTo>
                      <a:pt x="1496" y="470"/>
                    </a:lnTo>
                    <a:lnTo>
                      <a:pt x="1467" y="496"/>
                    </a:lnTo>
                    <a:lnTo>
                      <a:pt x="1439" y="523"/>
                    </a:lnTo>
                    <a:lnTo>
                      <a:pt x="1377" y="568"/>
                    </a:lnTo>
                    <a:lnTo>
                      <a:pt x="1377" y="568"/>
                    </a:lnTo>
                    <a:lnTo>
                      <a:pt x="1253" y="659"/>
                    </a:lnTo>
                    <a:lnTo>
                      <a:pt x="1193" y="704"/>
                    </a:lnTo>
                    <a:lnTo>
                      <a:pt x="1133" y="749"/>
                    </a:lnTo>
                    <a:lnTo>
                      <a:pt x="1133" y="749"/>
                    </a:lnTo>
                    <a:lnTo>
                      <a:pt x="1076" y="797"/>
                    </a:lnTo>
                    <a:lnTo>
                      <a:pt x="1050" y="824"/>
                    </a:lnTo>
                    <a:lnTo>
                      <a:pt x="1026" y="850"/>
                    </a:lnTo>
                    <a:lnTo>
                      <a:pt x="1026" y="850"/>
                    </a:lnTo>
                    <a:lnTo>
                      <a:pt x="1002" y="878"/>
                    </a:lnTo>
                    <a:lnTo>
                      <a:pt x="983" y="909"/>
                    </a:lnTo>
                    <a:lnTo>
                      <a:pt x="983" y="909"/>
                    </a:lnTo>
                    <a:lnTo>
                      <a:pt x="966" y="943"/>
                    </a:lnTo>
                    <a:lnTo>
                      <a:pt x="962" y="960"/>
                    </a:lnTo>
                    <a:lnTo>
                      <a:pt x="957" y="976"/>
                    </a:lnTo>
                    <a:lnTo>
                      <a:pt x="957" y="976"/>
                    </a:lnTo>
                    <a:lnTo>
                      <a:pt x="954" y="995"/>
                    </a:lnTo>
                    <a:lnTo>
                      <a:pt x="954" y="1012"/>
                    </a:lnTo>
                    <a:lnTo>
                      <a:pt x="957" y="1031"/>
                    </a:lnTo>
                    <a:lnTo>
                      <a:pt x="959" y="1048"/>
                    </a:lnTo>
                    <a:lnTo>
                      <a:pt x="959" y="1048"/>
                    </a:lnTo>
                    <a:lnTo>
                      <a:pt x="966" y="1065"/>
                    </a:lnTo>
                    <a:lnTo>
                      <a:pt x="973" y="1081"/>
                    </a:lnTo>
                    <a:lnTo>
                      <a:pt x="973" y="1081"/>
                    </a:lnTo>
                    <a:lnTo>
                      <a:pt x="990" y="1110"/>
                    </a:lnTo>
                    <a:lnTo>
                      <a:pt x="990" y="1110"/>
                    </a:lnTo>
                    <a:lnTo>
                      <a:pt x="1012" y="1136"/>
                    </a:lnTo>
                    <a:lnTo>
                      <a:pt x="1035" y="1158"/>
                    </a:lnTo>
                    <a:lnTo>
                      <a:pt x="1059" y="1177"/>
                    </a:lnTo>
                    <a:lnTo>
                      <a:pt x="1083" y="1196"/>
                    </a:lnTo>
                    <a:lnTo>
                      <a:pt x="1083" y="1196"/>
                    </a:lnTo>
                    <a:lnTo>
                      <a:pt x="1133" y="1227"/>
                    </a:lnTo>
                    <a:lnTo>
                      <a:pt x="1181" y="1251"/>
                    </a:lnTo>
                    <a:lnTo>
                      <a:pt x="1181" y="1251"/>
                    </a:lnTo>
                    <a:lnTo>
                      <a:pt x="1231" y="1275"/>
                    </a:lnTo>
                    <a:lnTo>
                      <a:pt x="1277" y="1294"/>
                    </a:lnTo>
                    <a:lnTo>
                      <a:pt x="1277" y="1294"/>
                    </a:lnTo>
                    <a:lnTo>
                      <a:pt x="1360" y="1325"/>
                    </a:lnTo>
                    <a:lnTo>
                      <a:pt x="1432" y="1349"/>
                    </a:lnTo>
                    <a:lnTo>
                      <a:pt x="1432" y="1349"/>
                    </a:lnTo>
                    <a:lnTo>
                      <a:pt x="1534" y="1380"/>
                    </a:lnTo>
                    <a:lnTo>
                      <a:pt x="1534" y="1380"/>
                    </a:lnTo>
                    <a:lnTo>
                      <a:pt x="1570" y="1389"/>
                    </a:lnTo>
                    <a:lnTo>
                      <a:pt x="1570" y="1389"/>
                    </a:lnTo>
                    <a:lnTo>
                      <a:pt x="1534" y="1377"/>
                    </a:lnTo>
                    <a:lnTo>
                      <a:pt x="1534" y="1377"/>
                    </a:lnTo>
                    <a:lnTo>
                      <a:pt x="1491" y="1363"/>
                    </a:lnTo>
                    <a:lnTo>
                      <a:pt x="1491" y="1363"/>
                    </a:lnTo>
                    <a:lnTo>
                      <a:pt x="1434" y="1341"/>
                    </a:lnTo>
                    <a:lnTo>
                      <a:pt x="1434" y="1341"/>
                    </a:lnTo>
                    <a:lnTo>
                      <a:pt x="1362" y="1315"/>
                    </a:lnTo>
                    <a:lnTo>
                      <a:pt x="1281" y="1282"/>
                    </a:lnTo>
                    <a:lnTo>
                      <a:pt x="1281" y="1282"/>
                    </a:lnTo>
                    <a:lnTo>
                      <a:pt x="1236" y="1260"/>
                    </a:lnTo>
                    <a:lnTo>
                      <a:pt x="1190" y="1236"/>
                    </a:lnTo>
                    <a:lnTo>
                      <a:pt x="1190" y="1236"/>
                    </a:lnTo>
                    <a:lnTo>
                      <a:pt x="1143" y="1210"/>
                    </a:lnTo>
                    <a:lnTo>
                      <a:pt x="1095" y="1179"/>
                    </a:lnTo>
                    <a:lnTo>
                      <a:pt x="1095" y="1179"/>
                    </a:lnTo>
                    <a:lnTo>
                      <a:pt x="1071" y="1160"/>
                    </a:lnTo>
                    <a:lnTo>
                      <a:pt x="1050" y="1141"/>
                    </a:lnTo>
                    <a:lnTo>
                      <a:pt x="1028" y="1120"/>
                    </a:lnTo>
                    <a:lnTo>
                      <a:pt x="1009" y="1096"/>
                    </a:lnTo>
                    <a:lnTo>
                      <a:pt x="1009" y="1096"/>
                    </a:lnTo>
                    <a:lnTo>
                      <a:pt x="992" y="1072"/>
                    </a:lnTo>
                    <a:lnTo>
                      <a:pt x="992" y="1072"/>
                    </a:lnTo>
                    <a:lnTo>
                      <a:pt x="988" y="1057"/>
                    </a:lnTo>
                    <a:lnTo>
                      <a:pt x="983" y="1043"/>
                    </a:lnTo>
                    <a:lnTo>
                      <a:pt x="983" y="1043"/>
                    </a:lnTo>
                    <a:lnTo>
                      <a:pt x="980" y="1027"/>
                    </a:lnTo>
                    <a:lnTo>
                      <a:pt x="978" y="1012"/>
                    </a:lnTo>
                    <a:lnTo>
                      <a:pt x="980" y="998"/>
                    </a:lnTo>
                    <a:lnTo>
                      <a:pt x="980" y="981"/>
                    </a:lnTo>
                    <a:lnTo>
                      <a:pt x="980" y="981"/>
                    </a:lnTo>
                    <a:lnTo>
                      <a:pt x="985" y="967"/>
                    </a:lnTo>
                    <a:lnTo>
                      <a:pt x="990" y="952"/>
                    </a:lnTo>
                    <a:lnTo>
                      <a:pt x="1007" y="921"/>
                    </a:lnTo>
                    <a:lnTo>
                      <a:pt x="1007" y="921"/>
                    </a:lnTo>
                    <a:lnTo>
                      <a:pt x="1023" y="895"/>
                    </a:lnTo>
                    <a:lnTo>
                      <a:pt x="1045" y="869"/>
                    </a:lnTo>
                    <a:lnTo>
                      <a:pt x="1045" y="869"/>
                    </a:lnTo>
                    <a:lnTo>
                      <a:pt x="1069" y="842"/>
                    </a:lnTo>
                    <a:lnTo>
                      <a:pt x="1095" y="819"/>
                    </a:lnTo>
                    <a:lnTo>
                      <a:pt x="1150" y="771"/>
                    </a:lnTo>
                    <a:lnTo>
                      <a:pt x="1150" y="771"/>
                    </a:lnTo>
                    <a:lnTo>
                      <a:pt x="1210" y="726"/>
                    </a:lnTo>
                    <a:lnTo>
                      <a:pt x="1269" y="683"/>
                    </a:lnTo>
                    <a:lnTo>
                      <a:pt x="1393" y="592"/>
                    </a:lnTo>
                    <a:lnTo>
                      <a:pt x="1393" y="592"/>
                    </a:lnTo>
                    <a:lnTo>
                      <a:pt x="1455" y="544"/>
                    </a:lnTo>
                    <a:lnTo>
                      <a:pt x="1487" y="518"/>
                    </a:lnTo>
                    <a:lnTo>
                      <a:pt x="1515" y="489"/>
                    </a:lnTo>
                    <a:lnTo>
                      <a:pt x="1515" y="489"/>
                    </a:lnTo>
                    <a:lnTo>
                      <a:pt x="1541" y="461"/>
                    </a:lnTo>
                    <a:lnTo>
                      <a:pt x="1556" y="444"/>
                    </a:lnTo>
                    <a:lnTo>
                      <a:pt x="1565" y="427"/>
                    </a:lnTo>
                    <a:lnTo>
                      <a:pt x="1565" y="427"/>
                    </a:lnTo>
                    <a:lnTo>
                      <a:pt x="1577" y="408"/>
                    </a:lnTo>
                    <a:lnTo>
                      <a:pt x="1584" y="389"/>
                    </a:lnTo>
                    <a:lnTo>
                      <a:pt x="1584" y="389"/>
                    </a:lnTo>
                    <a:lnTo>
                      <a:pt x="1589" y="368"/>
                    </a:lnTo>
                    <a:lnTo>
                      <a:pt x="1592" y="344"/>
                    </a:lnTo>
                    <a:lnTo>
                      <a:pt x="1592" y="344"/>
                    </a:lnTo>
                    <a:lnTo>
                      <a:pt x="1587" y="322"/>
                    </a:lnTo>
                    <a:lnTo>
                      <a:pt x="1580" y="301"/>
                    </a:lnTo>
                    <a:lnTo>
                      <a:pt x="1580" y="301"/>
                    </a:lnTo>
                    <a:lnTo>
                      <a:pt x="1570" y="28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01"/>
              <p:cNvSpPr>
                <a:spLocks noChangeArrowheads="1"/>
              </p:cNvSpPr>
              <p:nvPr/>
            </p:nvSpPr>
            <p:spPr bwMode="gray">
              <a:xfrm>
                <a:off x="5716588" y="1938338"/>
                <a:ext cx="193675" cy="120650"/>
              </a:xfrm>
              <a:custGeom>
                <a:avLst/>
                <a:gdLst>
                  <a:gd name="T0" fmla="*/ 191 w 540"/>
                  <a:gd name="T1" fmla="*/ 34 h 335"/>
                  <a:gd name="T2" fmla="*/ 213 w 540"/>
                  <a:gd name="T3" fmla="*/ 43 h 335"/>
                  <a:gd name="T4" fmla="*/ 227 w 540"/>
                  <a:gd name="T5" fmla="*/ 50 h 335"/>
                  <a:gd name="T6" fmla="*/ 248 w 540"/>
                  <a:gd name="T7" fmla="*/ 67 h 335"/>
                  <a:gd name="T8" fmla="*/ 263 w 540"/>
                  <a:gd name="T9" fmla="*/ 81 h 335"/>
                  <a:gd name="T10" fmla="*/ 267 w 540"/>
                  <a:gd name="T11" fmla="*/ 91 h 335"/>
                  <a:gd name="T12" fmla="*/ 277 w 540"/>
                  <a:gd name="T13" fmla="*/ 110 h 335"/>
                  <a:gd name="T14" fmla="*/ 289 w 540"/>
                  <a:gd name="T15" fmla="*/ 143 h 335"/>
                  <a:gd name="T16" fmla="*/ 294 w 540"/>
                  <a:gd name="T17" fmla="*/ 167 h 335"/>
                  <a:gd name="T18" fmla="*/ 298 w 540"/>
                  <a:gd name="T19" fmla="*/ 175 h 335"/>
                  <a:gd name="T20" fmla="*/ 318 w 540"/>
                  <a:gd name="T21" fmla="*/ 182 h 335"/>
                  <a:gd name="T22" fmla="*/ 336 w 540"/>
                  <a:gd name="T23" fmla="*/ 177 h 335"/>
                  <a:gd name="T24" fmla="*/ 377 w 540"/>
                  <a:gd name="T25" fmla="*/ 172 h 335"/>
                  <a:gd name="T26" fmla="*/ 396 w 540"/>
                  <a:gd name="T27" fmla="*/ 172 h 335"/>
                  <a:gd name="T28" fmla="*/ 434 w 540"/>
                  <a:gd name="T29" fmla="*/ 177 h 335"/>
                  <a:gd name="T30" fmla="*/ 451 w 540"/>
                  <a:gd name="T31" fmla="*/ 184 h 335"/>
                  <a:gd name="T32" fmla="*/ 484 w 540"/>
                  <a:gd name="T33" fmla="*/ 203 h 335"/>
                  <a:gd name="T34" fmla="*/ 496 w 540"/>
                  <a:gd name="T35" fmla="*/ 218 h 335"/>
                  <a:gd name="T36" fmla="*/ 508 w 540"/>
                  <a:gd name="T37" fmla="*/ 234 h 335"/>
                  <a:gd name="T38" fmla="*/ 518 w 540"/>
                  <a:gd name="T39" fmla="*/ 253 h 335"/>
                  <a:gd name="T40" fmla="*/ 528 w 540"/>
                  <a:gd name="T41" fmla="*/ 282 h 335"/>
                  <a:gd name="T42" fmla="*/ 535 w 540"/>
                  <a:gd name="T43" fmla="*/ 313 h 335"/>
                  <a:gd name="T44" fmla="*/ 539 w 540"/>
                  <a:gd name="T45" fmla="*/ 334 h 335"/>
                  <a:gd name="T46" fmla="*/ 539 w 540"/>
                  <a:gd name="T47" fmla="*/ 291 h 335"/>
                  <a:gd name="T48" fmla="*/ 539 w 540"/>
                  <a:gd name="T49" fmla="*/ 270 h 335"/>
                  <a:gd name="T50" fmla="*/ 528 w 540"/>
                  <a:gd name="T51" fmla="*/ 225 h 335"/>
                  <a:gd name="T52" fmla="*/ 523 w 540"/>
                  <a:gd name="T53" fmla="*/ 215 h 335"/>
                  <a:gd name="T54" fmla="*/ 504 w 540"/>
                  <a:gd name="T55" fmla="*/ 186 h 335"/>
                  <a:gd name="T56" fmla="*/ 487 w 540"/>
                  <a:gd name="T57" fmla="*/ 170 h 335"/>
                  <a:gd name="T58" fmla="*/ 444 w 540"/>
                  <a:gd name="T59" fmla="*/ 146 h 335"/>
                  <a:gd name="T60" fmla="*/ 423 w 540"/>
                  <a:gd name="T61" fmla="*/ 139 h 335"/>
                  <a:gd name="T62" fmla="*/ 375 w 540"/>
                  <a:gd name="T63" fmla="*/ 136 h 335"/>
                  <a:gd name="T64" fmla="*/ 353 w 540"/>
                  <a:gd name="T65" fmla="*/ 136 h 335"/>
                  <a:gd name="T66" fmla="*/ 327 w 540"/>
                  <a:gd name="T67" fmla="*/ 139 h 335"/>
                  <a:gd name="T68" fmla="*/ 327 w 540"/>
                  <a:gd name="T69" fmla="*/ 134 h 335"/>
                  <a:gd name="T70" fmla="*/ 313 w 540"/>
                  <a:gd name="T71" fmla="*/ 96 h 335"/>
                  <a:gd name="T72" fmla="*/ 298 w 540"/>
                  <a:gd name="T73" fmla="*/ 72 h 335"/>
                  <a:gd name="T74" fmla="*/ 291 w 540"/>
                  <a:gd name="T75" fmla="*/ 60 h 335"/>
                  <a:gd name="T76" fmla="*/ 272 w 540"/>
                  <a:gd name="T77" fmla="*/ 41 h 335"/>
                  <a:gd name="T78" fmla="*/ 248 w 540"/>
                  <a:gd name="T79" fmla="*/ 24 h 335"/>
                  <a:gd name="T80" fmla="*/ 236 w 540"/>
                  <a:gd name="T81" fmla="*/ 17 h 335"/>
                  <a:gd name="T82" fmla="*/ 198 w 540"/>
                  <a:gd name="T83" fmla="*/ 5 h 335"/>
                  <a:gd name="T84" fmla="*/ 172 w 540"/>
                  <a:gd name="T85" fmla="*/ 0 h 335"/>
                  <a:gd name="T86" fmla="*/ 146 w 540"/>
                  <a:gd name="T87" fmla="*/ 0 h 335"/>
                  <a:gd name="T88" fmla="*/ 108 w 540"/>
                  <a:gd name="T89" fmla="*/ 5 h 335"/>
                  <a:gd name="T90" fmla="*/ 93 w 540"/>
                  <a:gd name="T91" fmla="*/ 8 h 335"/>
                  <a:gd name="T92" fmla="*/ 69 w 540"/>
                  <a:gd name="T93" fmla="*/ 15 h 335"/>
                  <a:gd name="T94" fmla="*/ 45 w 540"/>
                  <a:gd name="T95" fmla="*/ 24 h 335"/>
                  <a:gd name="T96" fmla="*/ 0 w 540"/>
                  <a:gd name="T97" fmla="*/ 46 h 335"/>
                  <a:gd name="T98" fmla="*/ 50 w 540"/>
                  <a:gd name="T99" fmla="*/ 34 h 335"/>
                  <a:gd name="T100" fmla="*/ 74 w 540"/>
                  <a:gd name="T101" fmla="*/ 31 h 335"/>
                  <a:gd name="T102" fmla="*/ 110 w 540"/>
                  <a:gd name="T103" fmla="*/ 26 h 335"/>
                  <a:gd name="T104" fmla="*/ 122 w 540"/>
                  <a:gd name="T105" fmla="*/ 26 h 335"/>
                  <a:gd name="T106" fmla="*/ 169 w 540"/>
                  <a:gd name="T107" fmla="*/ 2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40" h="335">
                    <a:moveTo>
                      <a:pt x="179" y="31"/>
                    </a:moveTo>
                    <a:lnTo>
                      <a:pt x="179" y="31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213" y="43"/>
                    </a:lnTo>
                    <a:lnTo>
                      <a:pt x="213" y="43"/>
                    </a:lnTo>
                    <a:lnTo>
                      <a:pt x="222" y="48"/>
                    </a:lnTo>
                    <a:lnTo>
                      <a:pt x="227" y="50"/>
                    </a:lnTo>
                    <a:lnTo>
                      <a:pt x="227" y="50"/>
                    </a:lnTo>
                    <a:lnTo>
                      <a:pt x="231" y="53"/>
                    </a:lnTo>
                    <a:lnTo>
                      <a:pt x="231" y="53"/>
                    </a:lnTo>
                    <a:lnTo>
                      <a:pt x="248" y="67"/>
                    </a:lnTo>
                    <a:lnTo>
                      <a:pt x="256" y="74"/>
                    </a:lnTo>
                    <a:lnTo>
                      <a:pt x="256" y="74"/>
                    </a:lnTo>
                    <a:lnTo>
                      <a:pt x="263" y="81"/>
                    </a:lnTo>
                    <a:lnTo>
                      <a:pt x="263" y="81"/>
                    </a:lnTo>
                    <a:lnTo>
                      <a:pt x="267" y="91"/>
                    </a:lnTo>
                    <a:lnTo>
                      <a:pt x="267" y="91"/>
                    </a:lnTo>
                    <a:lnTo>
                      <a:pt x="272" y="101"/>
                    </a:lnTo>
                    <a:lnTo>
                      <a:pt x="277" y="110"/>
                    </a:lnTo>
                    <a:lnTo>
                      <a:pt x="277" y="110"/>
                    </a:lnTo>
                    <a:lnTo>
                      <a:pt x="282" y="122"/>
                    </a:lnTo>
                    <a:lnTo>
                      <a:pt x="282" y="122"/>
                    </a:lnTo>
                    <a:lnTo>
                      <a:pt x="289" y="143"/>
                    </a:lnTo>
                    <a:lnTo>
                      <a:pt x="289" y="143"/>
                    </a:lnTo>
                    <a:lnTo>
                      <a:pt x="294" y="165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8" y="175"/>
                    </a:lnTo>
                    <a:lnTo>
                      <a:pt x="303" y="179"/>
                    </a:lnTo>
                    <a:lnTo>
                      <a:pt x="310" y="182"/>
                    </a:lnTo>
                    <a:lnTo>
                      <a:pt x="318" y="182"/>
                    </a:lnTo>
                    <a:lnTo>
                      <a:pt x="318" y="182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56" y="172"/>
                    </a:lnTo>
                    <a:lnTo>
                      <a:pt x="356" y="172"/>
                    </a:lnTo>
                    <a:lnTo>
                      <a:pt x="377" y="172"/>
                    </a:lnTo>
                    <a:lnTo>
                      <a:pt x="377" y="172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415" y="175"/>
                    </a:lnTo>
                    <a:lnTo>
                      <a:pt x="415" y="175"/>
                    </a:lnTo>
                    <a:lnTo>
                      <a:pt x="434" y="177"/>
                    </a:lnTo>
                    <a:lnTo>
                      <a:pt x="434" y="177"/>
                    </a:lnTo>
                    <a:lnTo>
                      <a:pt x="451" y="184"/>
                    </a:lnTo>
                    <a:lnTo>
                      <a:pt x="451" y="184"/>
                    </a:lnTo>
                    <a:lnTo>
                      <a:pt x="468" y="194"/>
                    </a:lnTo>
                    <a:lnTo>
                      <a:pt x="477" y="198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6" y="218"/>
                    </a:lnTo>
                    <a:lnTo>
                      <a:pt x="496" y="218"/>
                    </a:lnTo>
                    <a:lnTo>
                      <a:pt x="504" y="227"/>
                    </a:lnTo>
                    <a:lnTo>
                      <a:pt x="504" y="227"/>
                    </a:lnTo>
                    <a:lnTo>
                      <a:pt x="508" y="234"/>
                    </a:lnTo>
                    <a:lnTo>
                      <a:pt x="508" y="234"/>
                    </a:lnTo>
                    <a:lnTo>
                      <a:pt x="518" y="253"/>
                    </a:lnTo>
                    <a:lnTo>
                      <a:pt x="518" y="253"/>
                    </a:lnTo>
                    <a:lnTo>
                      <a:pt x="525" y="272"/>
                    </a:lnTo>
                    <a:lnTo>
                      <a:pt x="525" y="272"/>
                    </a:lnTo>
                    <a:lnTo>
                      <a:pt x="528" y="282"/>
                    </a:lnTo>
                    <a:lnTo>
                      <a:pt x="530" y="291"/>
                    </a:lnTo>
                    <a:lnTo>
                      <a:pt x="530" y="291"/>
                    </a:lnTo>
                    <a:lnTo>
                      <a:pt x="535" y="313"/>
                    </a:lnTo>
                    <a:lnTo>
                      <a:pt x="535" y="313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39" y="313"/>
                    </a:lnTo>
                    <a:lnTo>
                      <a:pt x="539" y="313"/>
                    </a:lnTo>
                    <a:lnTo>
                      <a:pt x="539" y="291"/>
                    </a:lnTo>
                    <a:lnTo>
                      <a:pt x="539" y="291"/>
                    </a:lnTo>
                    <a:lnTo>
                      <a:pt x="539" y="270"/>
                    </a:lnTo>
                    <a:lnTo>
                      <a:pt x="539" y="270"/>
                    </a:lnTo>
                    <a:lnTo>
                      <a:pt x="535" y="246"/>
                    </a:lnTo>
                    <a:lnTo>
                      <a:pt x="535" y="246"/>
                    </a:lnTo>
                    <a:lnTo>
                      <a:pt x="528" y="225"/>
                    </a:lnTo>
                    <a:lnTo>
                      <a:pt x="528" y="225"/>
                    </a:lnTo>
                    <a:lnTo>
                      <a:pt x="523" y="215"/>
                    </a:lnTo>
                    <a:lnTo>
                      <a:pt x="523" y="215"/>
                    </a:lnTo>
                    <a:lnTo>
                      <a:pt x="518" y="206"/>
                    </a:lnTo>
                    <a:lnTo>
                      <a:pt x="518" y="206"/>
                    </a:lnTo>
                    <a:lnTo>
                      <a:pt x="504" y="186"/>
                    </a:lnTo>
                    <a:lnTo>
                      <a:pt x="494" y="177"/>
                    </a:lnTo>
                    <a:lnTo>
                      <a:pt x="487" y="170"/>
                    </a:lnTo>
                    <a:lnTo>
                      <a:pt x="487" y="170"/>
                    </a:lnTo>
                    <a:lnTo>
                      <a:pt x="466" y="156"/>
                    </a:lnTo>
                    <a:lnTo>
                      <a:pt x="466" y="156"/>
                    </a:lnTo>
                    <a:lnTo>
                      <a:pt x="444" y="146"/>
                    </a:lnTo>
                    <a:lnTo>
                      <a:pt x="444" y="146"/>
                    </a:lnTo>
                    <a:lnTo>
                      <a:pt x="423" y="139"/>
                    </a:lnTo>
                    <a:lnTo>
                      <a:pt x="423" y="139"/>
                    </a:lnTo>
                    <a:lnTo>
                      <a:pt x="399" y="136"/>
                    </a:lnTo>
                    <a:lnTo>
                      <a:pt x="399" y="136"/>
                    </a:lnTo>
                    <a:lnTo>
                      <a:pt x="375" y="136"/>
                    </a:lnTo>
                    <a:lnTo>
                      <a:pt x="375" y="136"/>
                    </a:lnTo>
                    <a:lnTo>
                      <a:pt x="353" y="136"/>
                    </a:lnTo>
                    <a:lnTo>
                      <a:pt x="353" y="136"/>
                    </a:lnTo>
                    <a:lnTo>
                      <a:pt x="329" y="139"/>
                    </a:lnTo>
                    <a:lnTo>
                      <a:pt x="329" y="139"/>
                    </a:lnTo>
                    <a:lnTo>
                      <a:pt x="327" y="139"/>
                    </a:lnTo>
                    <a:lnTo>
                      <a:pt x="327" y="139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18" y="108"/>
                    </a:lnTo>
                    <a:lnTo>
                      <a:pt x="318" y="108"/>
                    </a:lnTo>
                    <a:lnTo>
                      <a:pt x="313" y="96"/>
                    </a:lnTo>
                    <a:lnTo>
                      <a:pt x="306" y="84"/>
                    </a:lnTo>
                    <a:lnTo>
                      <a:pt x="306" y="84"/>
                    </a:lnTo>
                    <a:lnTo>
                      <a:pt x="298" y="72"/>
                    </a:lnTo>
                    <a:lnTo>
                      <a:pt x="298" y="72"/>
                    </a:lnTo>
                    <a:lnTo>
                      <a:pt x="291" y="60"/>
                    </a:lnTo>
                    <a:lnTo>
                      <a:pt x="291" y="60"/>
                    </a:lnTo>
                    <a:lnTo>
                      <a:pt x="282" y="50"/>
                    </a:lnTo>
                    <a:lnTo>
                      <a:pt x="272" y="41"/>
                    </a:lnTo>
                    <a:lnTo>
                      <a:pt x="272" y="41"/>
                    </a:lnTo>
                    <a:lnTo>
                      <a:pt x="260" y="31"/>
                    </a:lnTo>
                    <a:lnTo>
                      <a:pt x="248" y="24"/>
                    </a:lnTo>
                    <a:lnTo>
                      <a:pt x="248" y="24"/>
                    </a:lnTo>
                    <a:lnTo>
                      <a:pt x="243" y="19"/>
                    </a:lnTo>
                    <a:lnTo>
                      <a:pt x="236" y="17"/>
                    </a:lnTo>
                    <a:lnTo>
                      <a:pt x="236" y="17"/>
                    </a:lnTo>
                    <a:lnTo>
                      <a:pt x="224" y="12"/>
                    </a:lnTo>
                    <a:lnTo>
                      <a:pt x="224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84" y="3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19" y="3"/>
                    </a:lnTo>
                    <a:lnTo>
                      <a:pt x="119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93" y="8"/>
                    </a:lnTo>
                    <a:lnTo>
                      <a:pt x="93" y="8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24" y="34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74" y="31"/>
                    </a:lnTo>
                    <a:lnTo>
                      <a:pt x="74" y="31"/>
                    </a:lnTo>
                    <a:lnTo>
                      <a:pt x="98" y="29"/>
                    </a:lnTo>
                    <a:lnTo>
                      <a:pt x="98" y="29"/>
                    </a:lnTo>
                    <a:lnTo>
                      <a:pt x="110" y="26"/>
                    </a:lnTo>
                    <a:lnTo>
                      <a:pt x="110" y="26"/>
                    </a:lnTo>
                    <a:lnTo>
                      <a:pt x="122" y="26"/>
                    </a:lnTo>
                    <a:lnTo>
                      <a:pt x="122" y="26"/>
                    </a:lnTo>
                    <a:lnTo>
                      <a:pt x="146" y="26"/>
                    </a:lnTo>
                    <a:lnTo>
                      <a:pt x="146" y="26"/>
                    </a:lnTo>
                    <a:lnTo>
                      <a:pt x="169" y="29"/>
                    </a:lnTo>
                    <a:lnTo>
                      <a:pt x="179" y="3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02"/>
              <p:cNvSpPr>
                <a:spLocks noChangeArrowheads="1"/>
              </p:cNvSpPr>
              <p:nvPr/>
            </p:nvSpPr>
            <p:spPr bwMode="gray">
              <a:xfrm>
                <a:off x="5789613" y="2024063"/>
                <a:ext cx="393700" cy="198437"/>
              </a:xfrm>
              <a:custGeom>
                <a:avLst/>
                <a:gdLst>
                  <a:gd name="T0" fmla="*/ 220 w 1092"/>
                  <a:gd name="T1" fmla="*/ 150 h 550"/>
                  <a:gd name="T2" fmla="*/ 181 w 1092"/>
                  <a:gd name="T3" fmla="*/ 174 h 550"/>
                  <a:gd name="T4" fmla="*/ 169 w 1092"/>
                  <a:gd name="T5" fmla="*/ 188 h 550"/>
                  <a:gd name="T6" fmla="*/ 153 w 1092"/>
                  <a:gd name="T7" fmla="*/ 152 h 550"/>
                  <a:gd name="T8" fmla="*/ 131 w 1092"/>
                  <a:gd name="T9" fmla="*/ 126 h 550"/>
                  <a:gd name="T10" fmla="*/ 91 w 1092"/>
                  <a:gd name="T11" fmla="*/ 102 h 550"/>
                  <a:gd name="T12" fmla="*/ 0 w 1092"/>
                  <a:gd name="T13" fmla="*/ 81 h 550"/>
                  <a:gd name="T14" fmla="*/ 60 w 1092"/>
                  <a:gd name="T15" fmla="*/ 97 h 550"/>
                  <a:gd name="T16" fmla="*/ 122 w 1092"/>
                  <a:gd name="T17" fmla="*/ 138 h 550"/>
                  <a:gd name="T18" fmla="*/ 138 w 1092"/>
                  <a:gd name="T19" fmla="*/ 160 h 550"/>
                  <a:gd name="T20" fmla="*/ 150 w 1092"/>
                  <a:gd name="T21" fmla="*/ 200 h 550"/>
                  <a:gd name="T22" fmla="*/ 148 w 1092"/>
                  <a:gd name="T23" fmla="*/ 229 h 550"/>
                  <a:gd name="T24" fmla="*/ 162 w 1092"/>
                  <a:gd name="T25" fmla="*/ 241 h 550"/>
                  <a:gd name="T26" fmla="*/ 172 w 1092"/>
                  <a:gd name="T27" fmla="*/ 227 h 550"/>
                  <a:gd name="T28" fmla="*/ 191 w 1092"/>
                  <a:gd name="T29" fmla="*/ 198 h 550"/>
                  <a:gd name="T30" fmla="*/ 210 w 1092"/>
                  <a:gd name="T31" fmla="*/ 186 h 550"/>
                  <a:gd name="T32" fmla="*/ 243 w 1092"/>
                  <a:gd name="T33" fmla="*/ 172 h 550"/>
                  <a:gd name="T34" fmla="*/ 320 w 1092"/>
                  <a:gd name="T35" fmla="*/ 169 h 550"/>
                  <a:gd name="T36" fmla="*/ 391 w 1092"/>
                  <a:gd name="T37" fmla="*/ 179 h 550"/>
                  <a:gd name="T38" fmla="*/ 413 w 1092"/>
                  <a:gd name="T39" fmla="*/ 140 h 550"/>
                  <a:gd name="T40" fmla="*/ 470 w 1092"/>
                  <a:gd name="T41" fmla="*/ 69 h 550"/>
                  <a:gd name="T42" fmla="*/ 551 w 1092"/>
                  <a:gd name="T43" fmla="*/ 38 h 550"/>
                  <a:gd name="T44" fmla="*/ 582 w 1092"/>
                  <a:gd name="T45" fmla="*/ 35 h 550"/>
                  <a:gd name="T46" fmla="*/ 642 w 1092"/>
                  <a:gd name="T47" fmla="*/ 47 h 550"/>
                  <a:gd name="T48" fmla="*/ 690 w 1092"/>
                  <a:gd name="T49" fmla="*/ 76 h 550"/>
                  <a:gd name="T50" fmla="*/ 723 w 1092"/>
                  <a:gd name="T51" fmla="*/ 126 h 550"/>
                  <a:gd name="T52" fmla="*/ 740 w 1092"/>
                  <a:gd name="T53" fmla="*/ 191 h 550"/>
                  <a:gd name="T54" fmla="*/ 764 w 1092"/>
                  <a:gd name="T55" fmla="*/ 200 h 550"/>
                  <a:gd name="T56" fmla="*/ 783 w 1092"/>
                  <a:gd name="T57" fmla="*/ 202 h 550"/>
                  <a:gd name="T58" fmla="*/ 804 w 1092"/>
                  <a:gd name="T59" fmla="*/ 212 h 550"/>
                  <a:gd name="T60" fmla="*/ 816 w 1092"/>
                  <a:gd name="T61" fmla="*/ 238 h 550"/>
                  <a:gd name="T62" fmla="*/ 819 w 1092"/>
                  <a:gd name="T63" fmla="*/ 260 h 550"/>
                  <a:gd name="T64" fmla="*/ 819 w 1092"/>
                  <a:gd name="T65" fmla="*/ 269 h 550"/>
                  <a:gd name="T66" fmla="*/ 862 w 1092"/>
                  <a:gd name="T67" fmla="*/ 274 h 550"/>
                  <a:gd name="T68" fmla="*/ 943 w 1092"/>
                  <a:gd name="T69" fmla="*/ 284 h 550"/>
                  <a:gd name="T70" fmla="*/ 1012 w 1092"/>
                  <a:gd name="T71" fmla="*/ 320 h 550"/>
                  <a:gd name="T72" fmla="*/ 1062 w 1092"/>
                  <a:gd name="T73" fmla="*/ 384 h 550"/>
                  <a:gd name="T74" fmla="*/ 1081 w 1092"/>
                  <a:gd name="T75" fmla="*/ 463 h 550"/>
                  <a:gd name="T76" fmla="*/ 1084 w 1092"/>
                  <a:gd name="T77" fmla="*/ 520 h 550"/>
                  <a:gd name="T78" fmla="*/ 1091 w 1092"/>
                  <a:gd name="T79" fmla="*/ 491 h 550"/>
                  <a:gd name="T80" fmla="*/ 1091 w 1092"/>
                  <a:gd name="T81" fmla="*/ 434 h 550"/>
                  <a:gd name="T82" fmla="*/ 1048 w 1092"/>
                  <a:gd name="T83" fmla="*/ 324 h 550"/>
                  <a:gd name="T84" fmla="*/ 979 w 1092"/>
                  <a:gd name="T85" fmla="*/ 269 h 550"/>
                  <a:gd name="T86" fmla="*/ 893 w 1092"/>
                  <a:gd name="T87" fmla="*/ 245 h 550"/>
                  <a:gd name="T88" fmla="*/ 849 w 1092"/>
                  <a:gd name="T89" fmla="*/ 243 h 550"/>
                  <a:gd name="T90" fmla="*/ 845 w 1092"/>
                  <a:gd name="T91" fmla="*/ 215 h 550"/>
                  <a:gd name="T92" fmla="*/ 835 w 1092"/>
                  <a:gd name="T93" fmla="*/ 195 h 550"/>
                  <a:gd name="T94" fmla="*/ 811 w 1092"/>
                  <a:gd name="T95" fmla="*/ 176 h 550"/>
                  <a:gd name="T96" fmla="*/ 771 w 1092"/>
                  <a:gd name="T97" fmla="*/ 164 h 550"/>
                  <a:gd name="T98" fmla="*/ 756 w 1092"/>
                  <a:gd name="T99" fmla="*/ 112 h 550"/>
                  <a:gd name="T100" fmla="*/ 716 w 1092"/>
                  <a:gd name="T101" fmla="*/ 50 h 550"/>
                  <a:gd name="T102" fmla="*/ 654 w 1092"/>
                  <a:gd name="T103" fmla="*/ 12 h 550"/>
                  <a:gd name="T104" fmla="*/ 582 w 1092"/>
                  <a:gd name="T105" fmla="*/ 0 h 550"/>
                  <a:gd name="T106" fmla="*/ 546 w 1092"/>
                  <a:gd name="T107" fmla="*/ 0 h 550"/>
                  <a:gd name="T108" fmla="*/ 494 w 1092"/>
                  <a:gd name="T109" fmla="*/ 14 h 550"/>
                  <a:gd name="T110" fmla="*/ 432 w 1092"/>
                  <a:gd name="T111" fmla="*/ 52 h 550"/>
                  <a:gd name="T112" fmla="*/ 375 w 1092"/>
                  <a:gd name="T113" fmla="*/ 143 h 550"/>
                  <a:gd name="T114" fmla="*/ 286 w 1092"/>
                  <a:gd name="T115" fmla="*/ 13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2" h="550">
                    <a:moveTo>
                      <a:pt x="253" y="140"/>
                    </a:moveTo>
                    <a:lnTo>
                      <a:pt x="253" y="140"/>
                    </a:lnTo>
                    <a:lnTo>
                      <a:pt x="236" y="145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03" y="160"/>
                    </a:lnTo>
                    <a:lnTo>
                      <a:pt x="196" y="162"/>
                    </a:lnTo>
                    <a:lnTo>
                      <a:pt x="188" y="169"/>
                    </a:lnTo>
                    <a:lnTo>
                      <a:pt x="188" y="169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74" y="181"/>
                    </a:lnTo>
                    <a:lnTo>
                      <a:pt x="174" y="181"/>
                    </a:lnTo>
                    <a:lnTo>
                      <a:pt x="169" y="188"/>
                    </a:lnTo>
                    <a:lnTo>
                      <a:pt x="169" y="188"/>
                    </a:lnTo>
                    <a:lnTo>
                      <a:pt x="167" y="183"/>
                    </a:lnTo>
                    <a:lnTo>
                      <a:pt x="167" y="183"/>
                    </a:lnTo>
                    <a:lnTo>
                      <a:pt x="162" y="167"/>
                    </a:lnTo>
                    <a:lnTo>
                      <a:pt x="162" y="167"/>
                    </a:lnTo>
                    <a:lnTo>
                      <a:pt x="153" y="152"/>
                    </a:lnTo>
                    <a:lnTo>
                      <a:pt x="153" y="152"/>
                    </a:lnTo>
                    <a:lnTo>
                      <a:pt x="148" y="145"/>
                    </a:lnTo>
                    <a:lnTo>
                      <a:pt x="143" y="138"/>
                    </a:lnTo>
                    <a:lnTo>
                      <a:pt x="143" y="138"/>
                    </a:lnTo>
                    <a:lnTo>
                      <a:pt x="131" y="126"/>
                    </a:lnTo>
                    <a:lnTo>
                      <a:pt x="131" y="126"/>
                    </a:lnTo>
                    <a:lnTo>
                      <a:pt x="119" y="117"/>
                    </a:lnTo>
                    <a:lnTo>
                      <a:pt x="119" y="117"/>
                    </a:lnTo>
                    <a:lnTo>
                      <a:pt x="105" y="109"/>
                    </a:lnTo>
                    <a:lnTo>
                      <a:pt x="91" y="10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31" y="88"/>
                    </a:lnTo>
                    <a:lnTo>
                      <a:pt x="31" y="88"/>
                    </a:lnTo>
                    <a:lnTo>
                      <a:pt x="60" y="97"/>
                    </a:lnTo>
                    <a:lnTo>
                      <a:pt x="60" y="97"/>
                    </a:lnTo>
                    <a:lnTo>
                      <a:pt x="86" y="109"/>
                    </a:lnTo>
                    <a:lnTo>
                      <a:pt x="112" y="126"/>
                    </a:lnTo>
                    <a:lnTo>
                      <a:pt x="112" y="126"/>
                    </a:lnTo>
                    <a:lnTo>
                      <a:pt x="122" y="138"/>
                    </a:lnTo>
                    <a:lnTo>
                      <a:pt x="122" y="138"/>
                    </a:lnTo>
                    <a:lnTo>
                      <a:pt x="131" y="148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8" y="160"/>
                    </a:lnTo>
                    <a:lnTo>
                      <a:pt x="138" y="160"/>
                    </a:lnTo>
                    <a:lnTo>
                      <a:pt x="145" y="174"/>
                    </a:lnTo>
                    <a:lnTo>
                      <a:pt x="145" y="174"/>
                    </a:lnTo>
                    <a:lnTo>
                      <a:pt x="148" y="186"/>
                    </a:lnTo>
                    <a:lnTo>
                      <a:pt x="148" y="186"/>
                    </a:lnTo>
                    <a:lnTo>
                      <a:pt x="150" y="200"/>
                    </a:lnTo>
                    <a:lnTo>
                      <a:pt x="150" y="200"/>
                    </a:lnTo>
                    <a:lnTo>
                      <a:pt x="150" y="215"/>
                    </a:lnTo>
                    <a:lnTo>
                      <a:pt x="150" y="215"/>
                    </a:lnTo>
                    <a:lnTo>
                      <a:pt x="148" y="229"/>
                    </a:lnTo>
                    <a:lnTo>
                      <a:pt x="148" y="229"/>
                    </a:lnTo>
                    <a:lnTo>
                      <a:pt x="148" y="236"/>
                    </a:lnTo>
                    <a:lnTo>
                      <a:pt x="155" y="241"/>
                    </a:lnTo>
                    <a:lnTo>
                      <a:pt x="155" y="241"/>
                    </a:lnTo>
                    <a:lnTo>
                      <a:pt x="158" y="241"/>
                    </a:lnTo>
                    <a:lnTo>
                      <a:pt x="162" y="241"/>
                    </a:lnTo>
                    <a:lnTo>
                      <a:pt x="165" y="238"/>
                    </a:lnTo>
                    <a:lnTo>
                      <a:pt x="167" y="234"/>
                    </a:lnTo>
                    <a:lnTo>
                      <a:pt x="169" y="234"/>
                    </a:lnTo>
                    <a:lnTo>
                      <a:pt x="172" y="227"/>
                    </a:lnTo>
                    <a:lnTo>
                      <a:pt x="172" y="227"/>
                    </a:lnTo>
                    <a:lnTo>
                      <a:pt x="174" y="222"/>
                    </a:lnTo>
                    <a:lnTo>
                      <a:pt x="174" y="222"/>
                    </a:lnTo>
                    <a:lnTo>
                      <a:pt x="181" y="207"/>
                    </a:lnTo>
                    <a:lnTo>
                      <a:pt x="181" y="207"/>
                    </a:lnTo>
                    <a:lnTo>
                      <a:pt x="191" y="198"/>
                    </a:lnTo>
                    <a:lnTo>
                      <a:pt x="191" y="198"/>
                    </a:lnTo>
                    <a:lnTo>
                      <a:pt x="198" y="193"/>
                    </a:lnTo>
                    <a:lnTo>
                      <a:pt x="198" y="193"/>
                    </a:lnTo>
                    <a:lnTo>
                      <a:pt x="203" y="188"/>
                    </a:lnTo>
                    <a:lnTo>
                      <a:pt x="210" y="186"/>
                    </a:lnTo>
                    <a:lnTo>
                      <a:pt x="215" y="181"/>
                    </a:lnTo>
                    <a:lnTo>
                      <a:pt x="215" y="181"/>
                    </a:lnTo>
                    <a:lnTo>
                      <a:pt x="229" y="176"/>
                    </a:lnTo>
                    <a:lnTo>
                      <a:pt x="229" y="176"/>
                    </a:lnTo>
                    <a:lnTo>
                      <a:pt x="243" y="172"/>
                    </a:lnTo>
                    <a:lnTo>
                      <a:pt x="258" y="169"/>
                    </a:lnTo>
                    <a:lnTo>
                      <a:pt x="258" y="169"/>
                    </a:lnTo>
                    <a:lnTo>
                      <a:pt x="289" y="167"/>
                    </a:lnTo>
                    <a:lnTo>
                      <a:pt x="320" y="169"/>
                    </a:lnTo>
                    <a:lnTo>
                      <a:pt x="320" y="169"/>
                    </a:lnTo>
                    <a:lnTo>
                      <a:pt x="351" y="174"/>
                    </a:lnTo>
                    <a:lnTo>
                      <a:pt x="379" y="179"/>
                    </a:lnTo>
                    <a:lnTo>
                      <a:pt x="379" y="179"/>
                    </a:lnTo>
                    <a:lnTo>
                      <a:pt x="386" y="179"/>
                    </a:lnTo>
                    <a:lnTo>
                      <a:pt x="391" y="179"/>
                    </a:lnTo>
                    <a:lnTo>
                      <a:pt x="396" y="174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413" y="140"/>
                    </a:lnTo>
                    <a:lnTo>
                      <a:pt x="427" y="114"/>
                    </a:lnTo>
                    <a:lnTo>
                      <a:pt x="427" y="114"/>
                    </a:lnTo>
                    <a:lnTo>
                      <a:pt x="446" y="90"/>
                    </a:lnTo>
                    <a:lnTo>
                      <a:pt x="470" y="69"/>
                    </a:lnTo>
                    <a:lnTo>
                      <a:pt x="470" y="69"/>
                    </a:lnTo>
                    <a:lnTo>
                      <a:pt x="482" y="62"/>
                    </a:lnTo>
                    <a:lnTo>
                      <a:pt x="494" y="54"/>
                    </a:lnTo>
                    <a:lnTo>
                      <a:pt x="523" y="42"/>
                    </a:lnTo>
                    <a:lnTo>
                      <a:pt x="523" y="42"/>
                    </a:lnTo>
                    <a:lnTo>
                      <a:pt x="551" y="38"/>
                    </a:lnTo>
                    <a:lnTo>
                      <a:pt x="551" y="38"/>
                    </a:lnTo>
                    <a:lnTo>
                      <a:pt x="566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82" y="35"/>
                    </a:lnTo>
                    <a:lnTo>
                      <a:pt x="582" y="35"/>
                    </a:lnTo>
                    <a:lnTo>
                      <a:pt x="611" y="40"/>
                    </a:lnTo>
                    <a:lnTo>
                      <a:pt x="611" y="40"/>
                    </a:lnTo>
                    <a:lnTo>
                      <a:pt x="642" y="47"/>
                    </a:lnTo>
                    <a:lnTo>
                      <a:pt x="642" y="47"/>
                    </a:lnTo>
                    <a:lnTo>
                      <a:pt x="654" y="52"/>
                    </a:lnTo>
                    <a:lnTo>
                      <a:pt x="668" y="59"/>
                    </a:lnTo>
                    <a:lnTo>
                      <a:pt x="680" y="67"/>
                    </a:lnTo>
                    <a:lnTo>
                      <a:pt x="690" y="76"/>
                    </a:lnTo>
                    <a:lnTo>
                      <a:pt x="690" y="76"/>
                    </a:lnTo>
                    <a:lnTo>
                      <a:pt x="699" y="88"/>
                    </a:lnTo>
                    <a:lnTo>
                      <a:pt x="709" y="100"/>
                    </a:lnTo>
                    <a:lnTo>
                      <a:pt x="716" y="112"/>
                    </a:lnTo>
                    <a:lnTo>
                      <a:pt x="723" y="126"/>
                    </a:lnTo>
                    <a:lnTo>
                      <a:pt x="723" y="126"/>
                    </a:lnTo>
                    <a:lnTo>
                      <a:pt x="733" y="155"/>
                    </a:lnTo>
                    <a:lnTo>
                      <a:pt x="737" y="183"/>
                    </a:lnTo>
                    <a:lnTo>
                      <a:pt x="737" y="186"/>
                    </a:lnTo>
                    <a:lnTo>
                      <a:pt x="737" y="186"/>
                    </a:lnTo>
                    <a:lnTo>
                      <a:pt x="740" y="191"/>
                    </a:lnTo>
                    <a:lnTo>
                      <a:pt x="744" y="195"/>
                    </a:lnTo>
                    <a:lnTo>
                      <a:pt x="752" y="200"/>
                    </a:lnTo>
                    <a:lnTo>
                      <a:pt x="756" y="200"/>
                    </a:lnTo>
                    <a:lnTo>
                      <a:pt x="756" y="200"/>
                    </a:lnTo>
                    <a:lnTo>
                      <a:pt x="764" y="200"/>
                    </a:lnTo>
                    <a:lnTo>
                      <a:pt x="764" y="200"/>
                    </a:lnTo>
                    <a:lnTo>
                      <a:pt x="771" y="200"/>
                    </a:lnTo>
                    <a:lnTo>
                      <a:pt x="771" y="200"/>
                    </a:lnTo>
                    <a:lnTo>
                      <a:pt x="783" y="202"/>
                    </a:lnTo>
                    <a:lnTo>
                      <a:pt x="783" y="202"/>
                    </a:lnTo>
                    <a:lnTo>
                      <a:pt x="795" y="207"/>
                    </a:lnTo>
                    <a:lnTo>
                      <a:pt x="795" y="207"/>
                    </a:lnTo>
                    <a:lnTo>
                      <a:pt x="799" y="210"/>
                    </a:lnTo>
                    <a:lnTo>
                      <a:pt x="799" y="210"/>
                    </a:lnTo>
                    <a:lnTo>
                      <a:pt x="804" y="212"/>
                    </a:lnTo>
                    <a:lnTo>
                      <a:pt x="804" y="212"/>
                    </a:lnTo>
                    <a:lnTo>
                      <a:pt x="811" y="222"/>
                    </a:lnTo>
                    <a:lnTo>
                      <a:pt x="816" y="234"/>
                    </a:lnTo>
                    <a:lnTo>
                      <a:pt x="816" y="234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9" y="245"/>
                    </a:lnTo>
                    <a:lnTo>
                      <a:pt x="819" y="245"/>
                    </a:lnTo>
                    <a:lnTo>
                      <a:pt x="819" y="253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2"/>
                    </a:lnTo>
                    <a:lnTo>
                      <a:pt x="819" y="262"/>
                    </a:lnTo>
                    <a:lnTo>
                      <a:pt x="819" y="269"/>
                    </a:lnTo>
                    <a:lnTo>
                      <a:pt x="823" y="274"/>
                    </a:lnTo>
                    <a:lnTo>
                      <a:pt x="831" y="277"/>
                    </a:lnTo>
                    <a:lnTo>
                      <a:pt x="835" y="277"/>
                    </a:lnTo>
                    <a:lnTo>
                      <a:pt x="835" y="277"/>
                    </a:lnTo>
                    <a:lnTo>
                      <a:pt x="862" y="274"/>
                    </a:lnTo>
                    <a:lnTo>
                      <a:pt x="862" y="274"/>
                    </a:lnTo>
                    <a:lnTo>
                      <a:pt x="888" y="277"/>
                    </a:lnTo>
                    <a:lnTo>
                      <a:pt x="888" y="277"/>
                    </a:lnTo>
                    <a:lnTo>
                      <a:pt x="916" y="279"/>
                    </a:lnTo>
                    <a:lnTo>
                      <a:pt x="943" y="284"/>
                    </a:lnTo>
                    <a:lnTo>
                      <a:pt x="943" y="284"/>
                    </a:lnTo>
                    <a:lnTo>
                      <a:pt x="967" y="293"/>
                    </a:lnTo>
                    <a:lnTo>
                      <a:pt x="990" y="305"/>
                    </a:lnTo>
                    <a:lnTo>
                      <a:pt x="990" y="305"/>
                    </a:lnTo>
                    <a:lnTo>
                      <a:pt x="1012" y="320"/>
                    </a:lnTo>
                    <a:lnTo>
                      <a:pt x="1034" y="339"/>
                    </a:lnTo>
                    <a:lnTo>
                      <a:pt x="1034" y="339"/>
                    </a:lnTo>
                    <a:lnTo>
                      <a:pt x="1048" y="360"/>
                    </a:lnTo>
                    <a:lnTo>
                      <a:pt x="1048" y="360"/>
                    </a:lnTo>
                    <a:lnTo>
                      <a:pt x="1062" y="384"/>
                    </a:lnTo>
                    <a:lnTo>
                      <a:pt x="1062" y="384"/>
                    </a:lnTo>
                    <a:lnTo>
                      <a:pt x="1072" y="410"/>
                    </a:lnTo>
                    <a:lnTo>
                      <a:pt x="1079" y="436"/>
                    </a:lnTo>
                    <a:lnTo>
                      <a:pt x="1079" y="436"/>
                    </a:lnTo>
                    <a:lnTo>
                      <a:pt x="1081" y="463"/>
                    </a:lnTo>
                    <a:lnTo>
                      <a:pt x="1081" y="463"/>
                    </a:lnTo>
                    <a:lnTo>
                      <a:pt x="1084" y="491"/>
                    </a:lnTo>
                    <a:lnTo>
                      <a:pt x="1084" y="506"/>
                    </a:lnTo>
                    <a:lnTo>
                      <a:pt x="1084" y="520"/>
                    </a:lnTo>
                    <a:lnTo>
                      <a:pt x="1084" y="520"/>
                    </a:lnTo>
                    <a:lnTo>
                      <a:pt x="1084" y="549"/>
                    </a:lnTo>
                    <a:lnTo>
                      <a:pt x="1084" y="549"/>
                    </a:lnTo>
                    <a:lnTo>
                      <a:pt x="1088" y="520"/>
                    </a:lnTo>
                    <a:lnTo>
                      <a:pt x="1088" y="520"/>
                    </a:lnTo>
                    <a:lnTo>
                      <a:pt x="1091" y="491"/>
                    </a:lnTo>
                    <a:lnTo>
                      <a:pt x="1091" y="491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91" y="434"/>
                    </a:lnTo>
                    <a:lnTo>
                      <a:pt x="1091" y="434"/>
                    </a:lnTo>
                    <a:lnTo>
                      <a:pt x="1086" y="405"/>
                    </a:lnTo>
                    <a:lnTo>
                      <a:pt x="1076" y="377"/>
                    </a:lnTo>
                    <a:lnTo>
                      <a:pt x="1076" y="377"/>
                    </a:lnTo>
                    <a:lnTo>
                      <a:pt x="1064" y="350"/>
                    </a:lnTo>
                    <a:lnTo>
                      <a:pt x="1048" y="324"/>
                    </a:lnTo>
                    <a:lnTo>
                      <a:pt x="1048" y="324"/>
                    </a:lnTo>
                    <a:lnTo>
                      <a:pt x="1029" y="303"/>
                    </a:lnTo>
                    <a:lnTo>
                      <a:pt x="1005" y="284"/>
                    </a:lnTo>
                    <a:lnTo>
                      <a:pt x="1005" y="284"/>
                    </a:lnTo>
                    <a:lnTo>
                      <a:pt x="979" y="269"/>
                    </a:lnTo>
                    <a:lnTo>
                      <a:pt x="950" y="257"/>
                    </a:lnTo>
                    <a:lnTo>
                      <a:pt x="950" y="257"/>
                    </a:lnTo>
                    <a:lnTo>
                      <a:pt x="921" y="250"/>
                    </a:lnTo>
                    <a:lnTo>
                      <a:pt x="893" y="245"/>
                    </a:lnTo>
                    <a:lnTo>
                      <a:pt x="893" y="245"/>
                    </a:lnTo>
                    <a:lnTo>
                      <a:pt x="862" y="243"/>
                    </a:lnTo>
                    <a:lnTo>
                      <a:pt x="862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34"/>
                    </a:lnTo>
                    <a:lnTo>
                      <a:pt x="849" y="234"/>
                    </a:lnTo>
                    <a:lnTo>
                      <a:pt x="847" y="224"/>
                    </a:lnTo>
                    <a:lnTo>
                      <a:pt x="847" y="224"/>
                    </a:lnTo>
                    <a:lnTo>
                      <a:pt x="845" y="215"/>
                    </a:lnTo>
                    <a:lnTo>
                      <a:pt x="845" y="215"/>
                    </a:lnTo>
                    <a:lnTo>
                      <a:pt x="840" y="205"/>
                    </a:lnTo>
                    <a:lnTo>
                      <a:pt x="840" y="205"/>
                    </a:lnTo>
                    <a:lnTo>
                      <a:pt x="835" y="195"/>
                    </a:lnTo>
                    <a:lnTo>
                      <a:pt x="835" y="195"/>
                    </a:lnTo>
                    <a:lnTo>
                      <a:pt x="828" y="188"/>
                    </a:lnTo>
                    <a:lnTo>
                      <a:pt x="828" y="188"/>
                    </a:lnTo>
                    <a:lnTo>
                      <a:pt x="819" y="181"/>
                    </a:lnTo>
                    <a:lnTo>
                      <a:pt x="819" y="181"/>
                    </a:lnTo>
                    <a:lnTo>
                      <a:pt x="811" y="176"/>
                    </a:lnTo>
                    <a:lnTo>
                      <a:pt x="811" y="176"/>
                    </a:lnTo>
                    <a:lnTo>
                      <a:pt x="792" y="169"/>
                    </a:lnTo>
                    <a:lnTo>
                      <a:pt x="792" y="169"/>
                    </a:lnTo>
                    <a:lnTo>
                      <a:pt x="773" y="164"/>
                    </a:lnTo>
                    <a:lnTo>
                      <a:pt x="771" y="164"/>
                    </a:lnTo>
                    <a:lnTo>
                      <a:pt x="771" y="164"/>
                    </a:lnTo>
                    <a:lnTo>
                      <a:pt x="769" y="145"/>
                    </a:lnTo>
                    <a:lnTo>
                      <a:pt x="769" y="145"/>
                    </a:lnTo>
                    <a:lnTo>
                      <a:pt x="756" y="112"/>
                    </a:lnTo>
                    <a:lnTo>
                      <a:pt x="756" y="112"/>
                    </a:lnTo>
                    <a:lnTo>
                      <a:pt x="749" y="95"/>
                    </a:lnTo>
                    <a:lnTo>
                      <a:pt x="740" y="78"/>
                    </a:lnTo>
                    <a:lnTo>
                      <a:pt x="728" y="64"/>
                    </a:lnTo>
                    <a:lnTo>
                      <a:pt x="716" y="50"/>
                    </a:lnTo>
                    <a:lnTo>
                      <a:pt x="716" y="50"/>
                    </a:lnTo>
                    <a:lnTo>
                      <a:pt x="702" y="38"/>
                    </a:lnTo>
                    <a:lnTo>
                      <a:pt x="687" y="28"/>
                    </a:lnTo>
                    <a:lnTo>
                      <a:pt x="671" y="19"/>
                    </a:lnTo>
                    <a:lnTo>
                      <a:pt x="654" y="12"/>
                    </a:lnTo>
                    <a:lnTo>
                      <a:pt x="654" y="12"/>
                    </a:lnTo>
                    <a:lnTo>
                      <a:pt x="637" y="7"/>
                    </a:lnTo>
                    <a:lnTo>
                      <a:pt x="618" y="2"/>
                    </a:lnTo>
                    <a:lnTo>
                      <a:pt x="618" y="2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575" y="0"/>
                    </a:lnTo>
                    <a:lnTo>
                      <a:pt x="575" y="0"/>
                    </a:lnTo>
                    <a:lnTo>
                      <a:pt x="566" y="0"/>
                    </a:lnTo>
                    <a:lnTo>
                      <a:pt x="566" y="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30" y="2"/>
                    </a:lnTo>
                    <a:lnTo>
                      <a:pt x="511" y="7"/>
                    </a:lnTo>
                    <a:lnTo>
                      <a:pt x="511" y="7"/>
                    </a:lnTo>
                    <a:lnTo>
                      <a:pt x="494" y="14"/>
                    </a:lnTo>
                    <a:lnTo>
                      <a:pt x="477" y="21"/>
                    </a:lnTo>
                    <a:lnTo>
                      <a:pt x="461" y="31"/>
                    </a:lnTo>
                    <a:lnTo>
                      <a:pt x="446" y="40"/>
                    </a:lnTo>
                    <a:lnTo>
                      <a:pt x="446" y="40"/>
                    </a:lnTo>
                    <a:lnTo>
                      <a:pt x="432" y="52"/>
                    </a:lnTo>
                    <a:lnTo>
                      <a:pt x="420" y="67"/>
                    </a:lnTo>
                    <a:lnTo>
                      <a:pt x="398" y="95"/>
                    </a:lnTo>
                    <a:lnTo>
                      <a:pt x="398" y="95"/>
                    </a:lnTo>
                    <a:lnTo>
                      <a:pt x="384" y="119"/>
                    </a:lnTo>
                    <a:lnTo>
                      <a:pt x="375" y="143"/>
                    </a:lnTo>
                    <a:lnTo>
                      <a:pt x="375" y="143"/>
                    </a:lnTo>
                    <a:lnTo>
                      <a:pt x="348" y="140"/>
                    </a:lnTo>
                    <a:lnTo>
                      <a:pt x="322" y="138"/>
                    </a:lnTo>
                    <a:lnTo>
                      <a:pt x="322" y="138"/>
                    </a:lnTo>
                    <a:lnTo>
                      <a:pt x="286" y="138"/>
                    </a:lnTo>
                    <a:lnTo>
                      <a:pt x="253" y="1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03"/>
              <p:cNvSpPr>
                <a:spLocks noChangeArrowheads="1"/>
              </p:cNvSpPr>
              <p:nvPr/>
            </p:nvSpPr>
            <p:spPr bwMode="gray">
              <a:xfrm>
                <a:off x="4303713" y="1960563"/>
                <a:ext cx="198437" cy="169862"/>
              </a:xfrm>
              <a:custGeom>
                <a:avLst/>
                <a:gdLst>
                  <a:gd name="T0" fmla="*/ 182 w 550"/>
                  <a:gd name="T1" fmla="*/ 260 h 471"/>
                  <a:gd name="T2" fmla="*/ 172 w 550"/>
                  <a:gd name="T3" fmla="*/ 277 h 471"/>
                  <a:gd name="T4" fmla="*/ 162 w 550"/>
                  <a:gd name="T5" fmla="*/ 303 h 471"/>
                  <a:gd name="T6" fmla="*/ 160 w 550"/>
                  <a:gd name="T7" fmla="*/ 341 h 471"/>
                  <a:gd name="T8" fmla="*/ 162 w 550"/>
                  <a:gd name="T9" fmla="*/ 377 h 471"/>
                  <a:gd name="T10" fmla="*/ 134 w 550"/>
                  <a:gd name="T11" fmla="*/ 382 h 471"/>
                  <a:gd name="T12" fmla="*/ 105 w 550"/>
                  <a:gd name="T13" fmla="*/ 382 h 471"/>
                  <a:gd name="T14" fmla="*/ 84 w 550"/>
                  <a:gd name="T15" fmla="*/ 387 h 471"/>
                  <a:gd name="T16" fmla="*/ 62 w 550"/>
                  <a:gd name="T17" fmla="*/ 396 h 471"/>
                  <a:gd name="T18" fmla="*/ 39 w 550"/>
                  <a:gd name="T19" fmla="*/ 413 h 471"/>
                  <a:gd name="T20" fmla="*/ 19 w 550"/>
                  <a:gd name="T21" fmla="*/ 434 h 471"/>
                  <a:gd name="T22" fmla="*/ 5 w 550"/>
                  <a:gd name="T23" fmla="*/ 458 h 471"/>
                  <a:gd name="T24" fmla="*/ 17 w 550"/>
                  <a:gd name="T25" fmla="*/ 449 h 471"/>
                  <a:gd name="T26" fmla="*/ 36 w 550"/>
                  <a:gd name="T27" fmla="*/ 432 h 471"/>
                  <a:gd name="T28" fmla="*/ 57 w 550"/>
                  <a:gd name="T29" fmla="*/ 418 h 471"/>
                  <a:gd name="T30" fmla="*/ 82 w 550"/>
                  <a:gd name="T31" fmla="*/ 408 h 471"/>
                  <a:gd name="T32" fmla="*/ 93 w 550"/>
                  <a:gd name="T33" fmla="*/ 406 h 471"/>
                  <a:gd name="T34" fmla="*/ 132 w 550"/>
                  <a:gd name="T35" fmla="*/ 406 h 471"/>
                  <a:gd name="T36" fmla="*/ 167 w 550"/>
                  <a:gd name="T37" fmla="*/ 415 h 471"/>
                  <a:gd name="T38" fmla="*/ 184 w 550"/>
                  <a:gd name="T39" fmla="*/ 422 h 471"/>
                  <a:gd name="T40" fmla="*/ 198 w 550"/>
                  <a:gd name="T41" fmla="*/ 418 h 471"/>
                  <a:gd name="T42" fmla="*/ 196 w 550"/>
                  <a:gd name="T43" fmla="*/ 389 h 471"/>
                  <a:gd name="T44" fmla="*/ 194 w 550"/>
                  <a:gd name="T45" fmla="*/ 358 h 471"/>
                  <a:gd name="T46" fmla="*/ 196 w 550"/>
                  <a:gd name="T47" fmla="*/ 327 h 471"/>
                  <a:gd name="T48" fmla="*/ 203 w 550"/>
                  <a:gd name="T49" fmla="*/ 298 h 471"/>
                  <a:gd name="T50" fmla="*/ 208 w 550"/>
                  <a:gd name="T51" fmla="*/ 286 h 471"/>
                  <a:gd name="T52" fmla="*/ 222 w 550"/>
                  <a:gd name="T53" fmla="*/ 267 h 471"/>
                  <a:gd name="T54" fmla="*/ 249 w 550"/>
                  <a:gd name="T55" fmla="*/ 246 h 471"/>
                  <a:gd name="T56" fmla="*/ 275 w 550"/>
                  <a:gd name="T57" fmla="*/ 231 h 471"/>
                  <a:gd name="T58" fmla="*/ 296 w 550"/>
                  <a:gd name="T59" fmla="*/ 227 h 471"/>
                  <a:gd name="T60" fmla="*/ 303 w 550"/>
                  <a:gd name="T61" fmla="*/ 224 h 471"/>
                  <a:gd name="T62" fmla="*/ 320 w 550"/>
                  <a:gd name="T63" fmla="*/ 205 h 471"/>
                  <a:gd name="T64" fmla="*/ 320 w 550"/>
                  <a:gd name="T65" fmla="*/ 167 h 471"/>
                  <a:gd name="T66" fmla="*/ 325 w 550"/>
                  <a:gd name="T67" fmla="*/ 136 h 471"/>
                  <a:gd name="T68" fmla="*/ 332 w 550"/>
                  <a:gd name="T69" fmla="*/ 112 h 471"/>
                  <a:gd name="T70" fmla="*/ 342 w 550"/>
                  <a:gd name="T71" fmla="*/ 93 h 471"/>
                  <a:gd name="T72" fmla="*/ 354 w 550"/>
                  <a:gd name="T73" fmla="*/ 76 h 471"/>
                  <a:gd name="T74" fmla="*/ 377 w 550"/>
                  <a:gd name="T75" fmla="*/ 55 h 471"/>
                  <a:gd name="T76" fmla="*/ 397 w 550"/>
                  <a:gd name="T77" fmla="*/ 43 h 471"/>
                  <a:gd name="T78" fmla="*/ 415 w 550"/>
                  <a:gd name="T79" fmla="*/ 31 h 471"/>
                  <a:gd name="T80" fmla="*/ 459 w 550"/>
                  <a:gd name="T81" fmla="*/ 17 h 471"/>
                  <a:gd name="T82" fmla="*/ 504 w 550"/>
                  <a:gd name="T83" fmla="*/ 10 h 471"/>
                  <a:gd name="T84" fmla="*/ 549 w 550"/>
                  <a:gd name="T85" fmla="*/ 5 h 471"/>
                  <a:gd name="T86" fmla="*/ 504 w 550"/>
                  <a:gd name="T87" fmla="*/ 0 h 471"/>
                  <a:gd name="T88" fmla="*/ 456 w 550"/>
                  <a:gd name="T89" fmla="*/ 0 h 471"/>
                  <a:gd name="T90" fmla="*/ 408 w 550"/>
                  <a:gd name="T91" fmla="*/ 12 h 471"/>
                  <a:gd name="T92" fmla="*/ 385 w 550"/>
                  <a:gd name="T93" fmla="*/ 19 h 471"/>
                  <a:gd name="T94" fmla="*/ 363 w 550"/>
                  <a:gd name="T95" fmla="*/ 31 h 471"/>
                  <a:gd name="T96" fmla="*/ 332 w 550"/>
                  <a:gd name="T97" fmla="*/ 55 h 471"/>
                  <a:gd name="T98" fmla="*/ 315 w 550"/>
                  <a:gd name="T99" fmla="*/ 74 h 471"/>
                  <a:gd name="T100" fmla="*/ 303 w 550"/>
                  <a:gd name="T101" fmla="*/ 98 h 471"/>
                  <a:gd name="T102" fmla="*/ 292 w 550"/>
                  <a:gd name="T103" fmla="*/ 126 h 471"/>
                  <a:gd name="T104" fmla="*/ 284 w 550"/>
                  <a:gd name="T105" fmla="*/ 158 h 471"/>
                  <a:gd name="T106" fmla="*/ 282 w 550"/>
                  <a:gd name="T107" fmla="*/ 184 h 471"/>
                  <a:gd name="T108" fmla="*/ 263 w 550"/>
                  <a:gd name="T109" fmla="*/ 196 h 471"/>
                  <a:gd name="T110" fmla="*/ 237 w 550"/>
                  <a:gd name="T111" fmla="*/ 208 h 471"/>
                  <a:gd name="T112" fmla="*/ 213 w 550"/>
                  <a:gd name="T113" fmla="*/ 22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0" h="471">
                    <a:moveTo>
                      <a:pt x="191" y="244"/>
                    </a:moveTo>
                    <a:lnTo>
                      <a:pt x="187" y="25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77" y="267"/>
                    </a:lnTo>
                    <a:lnTo>
                      <a:pt x="177" y="267"/>
                    </a:lnTo>
                    <a:lnTo>
                      <a:pt x="172" y="277"/>
                    </a:lnTo>
                    <a:lnTo>
                      <a:pt x="172" y="277"/>
                    </a:lnTo>
                    <a:lnTo>
                      <a:pt x="170" y="286"/>
                    </a:lnTo>
                    <a:lnTo>
                      <a:pt x="170" y="286"/>
                    </a:lnTo>
                    <a:lnTo>
                      <a:pt x="162" y="303"/>
                    </a:lnTo>
                    <a:lnTo>
                      <a:pt x="162" y="303"/>
                    </a:lnTo>
                    <a:lnTo>
                      <a:pt x="160" y="322"/>
                    </a:lnTo>
                    <a:lnTo>
                      <a:pt x="160" y="332"/>
                    </a:lnTo>
                    <a:lnTo>
                      <a:pt x="160" y="341"/>
                    </a:lnTo>
                    <a:lnTo>
                      <a:pt x="160" y="341"/>
                    </a:lnTo>
                    <a:lnTo>
                      <a:pt x="160" y="360"/>
                    </a:lnTo>
                    <a:lnTo>
                      <a:pt x="160" y="360"/>
                    </a:lnTo>
                    <a:lnTo>
                      <a:pt x="162" y="377"/>
                    </a:lnTo>
                    <a:lnTo>
                      <a:pt x="162" y="377"/>
                    </a:lnTo>
                    <a:lnTo>
                      <a:pt x="165" y="384"/>
                    </a:lnTo>
                    <a:lnTo>
                      <a:pt x="162" y="384"/>
                    </a:lnTo>
                    <a:lnTo>
                      <a:pt x="162" y="384"/>
                    </a:lnTo>
                    <a:lnTo>
                      <a:pt x="134" y="382"/>
                    </a:lnTo>
                    <a:lnTo>
                      <a:pt x="134" y="382"/>
                    </a:lnTo>
                    <a:lnTo>
                      <a:pt x="120" y="379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77" y="389"/>
                    </a:lnTo>
                    <a:lnTo>
                      <a:pt x="77" y="389"/>
                    </a:lnTo>
                    <a:lnTo>
                      <a:pt x="62" y="396"/>
                    </a:lnTo>
                    <a:lnTo>
                      <a:pt x="62" y="396"/>
                    </a:lnTo>
                    <a:lnTo>
                      <a:pt x="50" y="404"/>
                    </a:lnTo>
                    <a:lnTo>
                      <a:pt x="50" y="404"/>
                    </a:lnTo>
                    <a:lnTo>
                      <a:pt x="39" y="413"/>
                    </a:lnTo>
                    <a:lnTo>
                      <a:pt x="39" y="413"/>
                    </a:lnTo>
                    <a:lnTo>
                      <a:pt x="29" y="422"/>
                    </a:lnTo>
                    <a:lnTo>
                      <a:pt x="24" y="427"/>
                    </a:lnTo>
                    <a:lnTo>
                      <a:pt x="19" y="434"/>
                    </a:lnTo>
                    <a:lnTo>
                      <a:pt x="19" y="434"/>
                    </a:lnTo>
                    <a:lnTo>
                      <a:pt x="12" y="446"/>
                    </a:lnTo>
                    <a:lnTo>
                      <a:pt x="12" y="446"/>
                    </a:lnTo>
                    <a:lnTo>
                      <a:pt x="5" y="458"/>
                    </a:lnTo>
                    <a:lnTo>
                      <a:pt x="5" y="458"/>
                    </a:lnTo>
                    <a:lnTo>
                      <a:pt x="0" y="470"/>
                    </a:lnTo>
                    <a:lnTo>
                      <a:pt x="7" y="458"/>
                    </a:lnTo>
                    <a:lnTo>
                      <a:pt x="7" y="458"/>
                    </a:lnTo>
                    <a:lnTo>
                      <a:pt x="17" y="449"/>
                    </a:lnTo>
                    <a:lnTo>
                      <a:pt x="17" y="449"/>
                    </a:lnTo>
                    <a:lnTo>
                      <a:pt x="27" y="439"/>
                    </a:lnTo>
                    <a:lnTo>
                      <a:pt x="31" y="434"/>
                    </a:lnTo>
                    <a:lnTo>
                      <a:pt x="36" y="432"/>
                    </a:lnTo>
                    <a:lnTo>
                      <a:pt x="36" y="432"/>
                    </a:lnTo>
                    <a:lnTo>
                      <a:pt x="46" y="422"/>
                    </a:lnTo>
                    <a:lnTo>
                      <a:pt x="46" y="422"/>
                    </a:lnTo>
                    <a:lnTo>
                      <a:pt x="57" y="418"/>
                    </a:lnTo>
                    <a:lnTo>
                      <a:pt x="57" y="418"/>
                    </a:lnTo>
                    <a:lnTo>
                      <a:pt x="69" y="411"/>
                    </a:lnTo>
                    <a:lnTo>
                      <a:pt x="69" y="411"/>
                    </a:lnTo>
                    <a:lnTo>
                      <a:pt x="82" y="408"/>
                    </a:lnTo>
                    <a:lnTo>
                      <a:pt x="82" y="408"/>
                    </a:lnTo>
                    <a:lnTo>
                      <a:pt x="89" y="406"/>
                    </a:lnTo>
                    <a:lnTo>
                      <a:pt x="89" y="406"/>
                    </a:lnTo>
                    <a:lnTo>
                      <a:pt x="93" y="406"/>
                    </a:lnTo>
                    <a:lnTo>
                      <a:pt x="93" y="406"/>
                    </a:lnTo>
                    <a:lnTo>
                      <a:pt x="108" y="404"/>
                    </a:lnTo>
                    <a:lnTo>
                      <a:pt x="108" y="404"/>
                    </a:lnTo>
                    <a:lnTo>
                      <a:pt x="132" y="406"/>
                    </a:lnTo>
                    <a:lnTo>
                      <a:pt x="132" y="406"/>
                    </a:lnTo>
                    <a:lnTo>
                      <a:pt x="155" y="413"/>
                    </a:lnTo>
                    <a:lnTo>
                      <a:pt x="155" y="413"/>
                    </a:lnTo>
                    <a:lnTo>
                      <a:pt x="167" y="415"/>
                    </a:lnTo>
                    <a:lnTo>
                      <a:pt x="167" y="415"/>
                    </a:lnTo>
                    <a:lnTo>
                      <a:pt x="177" y="422"/>
                    </a:lnTo>
                    <a:lnTo>
                      <a:pt x="177" y="422"/>
                    </a:lnTo>
                    <a:lnTo>
                      <a:pt x="184" y="422"/>
                    </a:lnTo>
                    <a:lnTo>
                      <a:pt x="189" y="422"/>
                    </a:lnTo>
                    <a:lnTo>
                      <a:pt x="189" y="422"/>
                    </a:lnTo>
                    <a:lnTo>
                      <a:pt x="194" y="420"/>
                    </a:lnTo>
                    <a:lnTo>
                      <a:pt x="198" y="418"/>
                    </a:lnTo>
                    <a:lnTo>
                      <a:pt x="201" y="413"/>
                    </a:lnTo>
                    <a:lnTo>
                      <a:pt x="201" y="406"/>
                    </a:lnTo>
                    <a:lnTo>
                      <a:pt x="201" y="404"/>
                    </a:lnTo>
                    <a:lnTo>
                      <a:pt x="196" y="389"/>
                    </a:lnTo>
                    <a:lnTo>
                      <a:pt x="196" y="372"/>
                    </a:lnTo>
                    <a:lnTo>
                      <a:pt x="196" y="372"/>
                    </a:lnTo>
                    <a:lnTo>
                      <a:pt x="194" y="358"/>
                    </a:lnTo>
                    <a:lnTo>
                      <a:pt x="194" y="358"/>
                    </a:lnTo>
                    <a:lnTo>
                      <a:pt x="194" y="341"/>
                    </a:lnTo>
                    <a:lnTo>
                      <a:pt x="194" y="334"/>
                    </a:lnTo>
                    <a:lnTo>
                      <a:pt x="196" y="327"/>
                    </a:lnTo>
                    <a:lnTo>
                      <a:pt x="196" y="327"/>
                    </a:lnTo>
                    <a:lnTo>
                      <a:pt x="198" y="313"/>
                    </a:lnTo>
                    <a:lnTo>
                      <a:pt x="198" y="313"/>
                    </a:lnTo>
                    <a:lnTo>
                      <a:pt x="203" y="298"/>
                    </a:lnTo>
                    <a:lnTo>
                      <a:pt x="203" y="298"/>
                    </a:lnTo>
                    <a:lnTo>
                      <a:pt x="206" y="291"/>
                    </a:lnTo>
                    <a:lnTo>
                      <a:pt x="206" y="291"/>
                    </a:lnTo>
                    <a:lnTo>
                      <a:pt x="208" y="286"/>
                    </a:lnTo>
                    <a:lnTo>
                      <a:pt x="208" y="286"/>
                    </a:lnTo>
                    <a:lnTo>
                      <a:pt x="213" y="279"/>
                    </a:lnTo>
                    <a:lnTo>
                      <a:pt x="217" y="274"/>
                    </a:lnTo>
                    <a:lnTo>
                      <a:pt x="222" y="267"/>
                    </a:lnTo>
                    <a:lnTo>
                      <a:pt x="222" y="267"/>
                    </a:lnTo>
                    <a:lnTo>
                      <a:pt x="227" y="263"/>
                    </a:lnTo>
                    <a:lnTo>
                      <a:pt x="227" y="263"/>
                    </a:lnTo>
                    <a:lnTo>
                      <a:pt x="237" y="253"/>
                    </a:lnTo>
                    <a:lnTo>
                      <a:pt x="249" y="246"/>
                    </a:lnTo>
                    <a:lnTo>
                      <a:pt x="249" y="246"/>
                    </a:lnTo>
                    <a:lnTo>
                      <a:pt x="260" y="239"/>
                    </a:lnTo>
                    <a:lnTo>
                      <a:pt x="260" y="239"/>
                    </a:lnTo>
                    <a:lnTo>
                      <a:pt x="275" y="231"/>
                    </a:lnTo>
                    <a:lnTo>
                      <a:pt x="275" y="231"/>
                    </a:lnTo>
                    <a:lnTo>
                      <a:pt x="289" y="229"/>
                    </a:lnTo>
                    <a:lnTo>
                      <a:pt x="289" y="229"/>
                    </a:lnTo>
                    <a:lnTo>
                      <a:pt x="296" y="227"/>
                    </a:lnTo>
                    <a:lnTo>
                      <a:pt x="296" y="227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10" y="222"/>
                    </a:lnTo>
                    <a:lnTo>
                      <a:pt x="315" y="219"/>
                    </a:lnTo>
                    <a:lnTo>
                      <a:pt x="320" y="212"/>
                    </a:lnTo>
                    <a:lnTo>
                      <a:pt x="320" y="205"/>
                    </a:lnTo>
                    <a:lnTo>
                      <a:pt x="320" y="205"/>
                    </a:lnTo>
                    <a:lnTo>
                      <a:pt x="320" y="184"/>
                    </a:lnTo>
                    <a:lnTo>
                      <a:pt x="320" y="172"/>
                    </a:lnTo>
                    <a:lnTo>
                      <a:pt x="320" y="167"/>
                    </a:lnTo>
                    <a:lnTo>
                      <a:pt x="320" y="162"/>
                    </a:lnTo>
                    <a:lnTo>
                      <a:pt x="322" y="150"/>
                    </a:lnTo>
                    <a:lnTo>
                      <a:pt x="322" y="141"/>
                    </a:lnTo>
                    <a:lnTo>
                      <a:pt x="325" y="136"/>
                    </a:lnTo>
                    <a:lnTo>
                      <a:pt x="327" y="131"/>
                    </a:lnTo>
                    <a:lnTo>
                      <a:pt x="327" y="131"/>
                    </a:lnTo>
                    <a:lnTo>
                      <a:pt x="330" y="122"/>
                    </a:lnTo>
                    <a:lnTo>
                      <a:pt x="332" y="112"/>
                    </a:lnTo>
                    <a:lnTo>
                      <a:pt x="332" y="112"/>
                    </a:lnTo>
                    <a:lnTo>
                      <a:pt x="337" y="103"/>
                    </a:lnTo>
                    <a:lnTo>
                      <a:pt x="339" y="98"/>
                    </a:lnTo>
                    <a:lnTo>
                      <a:pt x="342" y="93"/>
                    </a:lnTo>
                    <a:lnTo>
                      <a:pt x="342" y="93"/>
                    </a:lnTo>
                    <a:lnTo>
                      <a:pt x="349" y="83"/>
                    </a:lnTo>
                    <a:lnTo>
                      <a:pt x="349" y="83"/>
                    </a:lnTo>
                    <a:lnTo>
                      <a:pt x="354" y="76"/>
                    </a:lnTo>
                    <a:lnTo>
                      <a:pt x="361" y="67"/>
                    </a:lnTo>
                    <a:lnTo>
                      <a:pt x="370" y="60"/>
                    </a:lnTo>
                    <a:lnTo>
                      <a:pt x="370" y="60"/>
                    </a:lnTo>
                    <a:lnTo>
                      <a:pt x="377" y="55"/>
                    </a:lnTo>
                    <a:lnTo>
                      <a:pt x="377" y="55"/>
                    </a:lnTo>
                    <a:lnTo>
                      <a:pt x="387" y="48"/>
                    </a:lnTo>
                    <a:lnTo>
                      <a:pt x="387" y="48"/>
                    </a:lnTo>
                    <a:lnTo>
                      <a:pt x="397" y="43"/>
                    </a:lnTo>
                    <a:lnTo>
                      <a:pt x="397" y="43"/>
                    </a:lnTo>
                    <a:lnTo>
                      <a:pt x="406" y="36"/>
                    </a:lnTo>
                    <a:lnTo>
                      <a:pt x="406" y="36"/>
                    </a:lnTo>
                    <a:lnTo>
                      <a:pt x="415" y="31"/>
                    </a:lnTo>
                    <a:lnTo>
                      <a:pt x="415" y="31"/>
                    </a:lnTo>
                    <a:lnTo>
                      <a:pt x="437" y="24"/>
                    </a:lnTo>
                    <a:lnTo>
                      <a:pt x="437" y="24"/>
                    </a:lnTo>
                    <a:lnTo>
                      <a:pt x="459" y="17"/>
                    </a:lnTo>
                    <a:lnTo>
                      <a:pt x="459" y="17"/>
                    </a:lnTo>
                    <a:lnTo>
                      <a:pt x="480" y="12"/>
                    </a:lnTo>
                    <a:lnTo>
                      <a:pt x="480" y="12"/>
                    </a:lnTo>
                    <a:lnTo>
                      <a:pt x="504" y="10"/>
                    </a:lnTo>
                    <a:lnTo>
                      <a:pt x="504" y="10"/>
                    </a:lnTo>
                    <a:lnTo>
                      <a:pt x="525" y="7"/>
                    </a:lnTo>
                    <a:lnTo>
                      <a:pt x="525" y="7"/>
                    </a:lnTo>
                    <a:lnTo>
                      <a:pt x="549" y="5"/>
                    </a:lnTo>
                    <a:lnTo>
                      <a:pt x="549" y="5"/>
                    </a:lnTo>
                    <a:lnTo>
                      <a:pt x="52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80" y="0"/>
                    </a:lnTo>
                    <a:lnTo>
                      <a:pt x="480" y="0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32" y="5"/>
                    </a:lnTo>
                    <a:lnTo>
                      <a:pt x="432" y="5"/>
                    </a:lnTo>
                    <a:lnTo>
                      <a:pt x="408" y="12"/>
                    </a:lnTo>
                    <a:lnTo>
                      <a:pt x="408" y="12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85" y="19"/>
                    </a:lnTo>
                    <a:lnTo>
                      <a:pt x="385" y="19"/>
                    </a:lnTo>
                    <a:lnTo>
                      <a:pt x="373" y="24"/>
                    </a:lnTo>
                    <a:lnTo>
                      <a:pt x="373" y="24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51" y="38"/>
                    </a:lnTo>
                    <a:lnTo>
                      <a:pt x="351" y="38"/>
                    </a:lnTo>
                    <a:lnTo>
                      <a:pt x="342" y="45"/>
                    </a:lnTo>
                    <a:lnTo>
                      <a:pt x="332" y="55"/>
                    </a:lnTo>
                    <a:lnTo>
                      <a:pt x="332" y="55"/>
                    </a:lnTo>
                    <a:lnTo>
                      <a:pt x="325" y="64"/>
                    </a:lnTo>
                    <a:lnTo>
                      <a:pt x="325" y="64"/>
                    </a:lnTo>
                    <a:lnTo>
                      <a:pt x="315" y="74"/>
                    </a:lnTo>
                    <a:lnTo>
                      <a:pt x="313" y="79"/>
                    </a:lnTo>
                    <a:lnTo>
                      <a:pt x="308" y="86"/>
                    </a:lnTo>
                    <a:lnTo>
                      <a:pt x="308" y="86"/>
                    </a:lnTo>
                    <a:lnTo>
                      <a:pt x="303" y="98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4" y="122"/>
                    </a:lnTo>
                    <a:lnTo>
                      <a:pt x="292" y="126"/>
                    </a:lnTo>
                    <a:lnTo>
                      <a:pt x="289" y="134"/>
                    </a:lnTo>
                    <a:lnTo>
                      <a:pt x="289" y="134"/>
                    </a:lnTo>
                    <a:lnTo>
                      <a:pt x="287" y="146"/>
                    </a:lnTo>
                    <a:lnTo>
                      <a:pt x="284" y="158"/>
                    </a:lnTo>
                    <a:lnTo>
                      <a:pt x="284" y="165"/>
                    </a:lnTo>
                    <a:lnTo>
                      <a:pt x="284" y="169"/>
                    </a:lnTo>
                    <a:lnTo>
                      <a:pt x="282" y="184"/>
                    </a:lnTo>
                    <a:lnTo>
                      <a:pt x="282" y="184"/>
                    </a:lnTo>
                    <a:lnTo>
                      <a:pt x="282" y="191"/>
                    </a:lnTo>
                    <a:lnTo>
                      <a:pt x="280" y="191"/>
                    </a:lnTo>
                    <a:lnTo>
                      <a:pt x="280" y="191"/>
                    </a:lnTo>
                    <a:lnTo>
                      <a:pt x="263" y="196"/>
                    </a:lnTo>
                    <a:lnTo>
                      <a:pt x="263" y="196"/>
                    </a:lnTo>
                    <a:lnTo>
                      <a:pt x="246" y="203"/>
                    </a:lnTo>
                    <a:lnTo>
                      <a:pt x="246" y="203"/>
                    </a:lnTo>
                    <a:lnTo>
                      <a:pt x="237" y="208"/>
                    </a:lnTo>
                    <a:lnTo>
                      <a:pt x="237" y="208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13" y="224"/>
                    </a:lnTo>
                    <a:lnTo>
                      <a:pt x="198" y="236"/>
                    </a:lnTo>
                    <a:lnTo>
                      <a:pt x="198" y="236"/>
                    </a:lnTo>
                    <a:lnTo>
                      <a:pt x="191" y="2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104"/>
              <p:cNvSpPr>
                <a:spLocks noChangeArrowheads="1"/>
              </p:cNvSpPr>
              <p:nvPr/>
            </p:nvSpPr>
            <p:spPr bwMode="gray">
              <a:xfrm>
                <a:off x="4060825" y="2017713"/>
                <a:ext cx="317500" cy="242887"/>
              </a:xfrm>
              <a:custGeom>
                <a:avLst/>
                <a:gdLst>
                  <a:gd name="T0" fmla="*/ 40 w 884"/>
                  <a:gd name="T1" fmla="*/ 556 h 675"/>
                  <a:gd name="T2" fmla="*/ 88 w 884"/>
                  <a:gd name="T3" fmla="*/ 506 h 675"/>
                  <a:gd name="T4" fmla="*/ 176 w 884"/>
                  <a:gd name="T5" fmla="*/ 492 h 675"/>
                  <a:gd name="T6" fmla="*/ 243 w 884"/>
                  <a:gd name="T7" fmla="*/ 511 h 675"/>
                  <a:gd name="T8" fmla="*/ 267 w 884"/>
                  <a:gd name="T9" fmla="*/ 526 h 675"/>
                  <a:gd name="T10" fmla="*/ 286 w 884"/>
                  <a:gd name="T11" fmla="*/ 513 h 675"/>
                  <a:gd name="T12" fmla="*/ 298 w 884"/>
                  <a:gd name="T13" fmla="*/ 473 h 675"/>
                  <a:gd name="T14" fmla="*/ 312 w 884"/>
                  <a:gd name="T15" fmla="*/ 447 h 675"/>
                  <a:gd name="T16" fmla="*/ 336 w 884"/>
                  <a:gd name="T17" fmla="*/ 416 h 675"/>
                  <a:gd name="T18" fmla="*/ 358 w 884"/>
                  <a:gd name="T19" fmla="*/ 399 h 675"/>
                  <a:gd name="T20" fmla="*/ 422 w 884"/>
                  <a:gd name="T21" fmla="*/ 375 h 675"/>
                  <a:gd name="T22" fmla="*/ 434 w 884"/>
                  <a:gd name="T23" fmla="*/ 373 h 675"/>
                  <a:gd name="T24" fmla="*/ 451 w 884"/>
                  <a:gd name="T25" fmla="*/ 351 h 675"/>
                  <a:gd name="T26" fmla="*/ 439 w 884"/>
                  <a:gd name="T27" fmla="*/ 335 h 675"/>
                  <a:gd name="T28" fmla="*/ 425 w 884"/>
                  <a:gd name="T29" fmla="*/ 323 h 675"/>
                  <a:gd name="T30" fmla="*/ 389 w 884"/>
                  <a:gd name="T31" fmla="*/ 258 h 675"/>
                  <a:gd name="T32" fmla="*/ 394 w 884"/>
                  <a:gd name="T33" fmla="*/ 213 h 675"/>
                  <a:gd name="T34" fmla="*/ 403 w 884"/>
                  <a:gd name="T35" fmla="*/ 189 h 675"/>
                  <a:gd name="T36" fmla="*/ 434 w 884"/>
                  <a:gd name="T37" fmla="*/ 148 h 675"/>
                  <a:gd name="T38" fmla="*/ 489 w 884"/>
                  <a:gd name="T39" fmla="*/ 122 h 675"/>
                  <a:gd name="T40" fmla="*/ 549 w 884"/>
                  <a:gd name="T41" fmla="*/ 129 h 675"/>
                  <a:gd name="T42" fmla="*/ 597 w 884"/>
                  <a:gd name="T43" fmla="*/ 155 h 675"/>
                  <a:gd name="T44" fmla="*/ 613 w 884"/>
                  <a:gd name="T45" fmla="*/ 155 h 675"/>
                  <a:gd name="T46" fmla="*/ 635 w 884"/>
                  <a:gd name="T47" fmla="*/ 112 h 675"/>
                  <a:gd name="T48" fmla="*/ 671 w 884"/>
                  <a:gd name="T49" fmla="*/ 62 h 675"/>
                  <a:gd name="T50" fmla="*/ 740 w 884"/>
                  <a:gd name="T51" fmla="*/ 19 h 675"/>
                  <a:gd name="T52" fmla="*/ 799 w 884"/>
                  <a:gd name="T53" fmla="*/ 12 h 675"/>
                  <a:gd name="T54" fmla="*/ 864 w 884"/>
                  <a:gd name="T55" fmla="*/ 22 h 675"/>
                  <a:gd name="T56" fmla="*/ 845 w 884"/>
                  <a:gd name="T57" fmla="*/ 12 h 675"/>
                  <a:gd name="T58" fmla="*/ 757 w 884"/>
                  <a:gd name="T59" fmla="*/ 0 h 675"/>
                  <a:gd name="T60" fmla="*/ 692 w 884"/>
                  <a:gd name="T61" fmla="*/ 22 h 675"/>
                  <a:gd name="T62" fmla="*/ 639 w 884"/>
                  <a:gd name="T63" fmla="*/ 65 h 675"/>
                  <a:gd name="T64" fmla="*/ 601 w 884"/>
                  <a:gd name="T65" fmla="*/ 120 h 675"/>
                  <a:gd name="T66" fmla="*/ 589 w 884"/>
                  <a:gd name="T67" fmla="*/ 117 h 675"/>
                  <a:gd name="T68" fmla="*/ 515 w 884"/>
                  <a:gd name="T69" fmla="*/ 89 h 675"/>
                  <a:gd name="T70" fmla="*/ 468 w 884"/>
                  <a:gd name="T71" fmla="*/ 91 h 675"/>
                  <a:gd name="T72" fmla="*/ 410 w 884"/>
                  <a:gd name="T73" fmla="*/ 122 h 675"/>
                  <a:gd name="T74" fmla="*/ 384 w 884"/>
                  <a:gd name="T75" fmla="*/ 153 h 675"/>
                  <a:gd name="T76" fmla="*/ 363 w 884"/>
                  <a:gd name="T77" fmla="*/ 184 h 675"/>
                  <a:gd name="T78" fmla="*/ 351 w 884"/>
                  <a:gd name="T79" fmla="*/ 232 h 675"/>
                  <a:gd name="T80" fmla="*/ 356 w 884"/>
                  <a:gd name="T81" fmla="*/ 282 h 675"/>
                  <a:gd name="T82" fmla="*/ 394 w 884"/>
                  <a:gd name="T83" fmla="*/ 344 h 675"/>
                  <a:gd name="T84" fmla="*/ 339 w 884"/>
                  <a:gd name="T85" fmla="*/ 368 h 675"/>
                  <a:gd name="T86" fmla="*/ 312 w 884"/>
                  <a:gd name="T87" fmla="*/ 390 h 675"/>
                  <a:gd name="T88" fmla="*/ 284 w 884"/>
                  <a:gd name="T89" fmla="*/ 430 h 675"/>
                  <a:gd name="T90" fmla="*/ 269 w 884"/>
                  <a:gd name="T91" fmla="*/ 461 h 675"/>
                  <a:gd name="T92" fmla="*/ 255 w 884"/>
                  <a:gd name="T93" fmla="*/ 485 h 675"/>
                  <a:gd name="T94" fmla="*/ 179 w 884"/>
                  <a:gd name="T95" fmla="*/ 466 h 675"/>
                  <a:gd name="T96" fmla="*/ 100 w 884"/>
                  <a:gd name="T97" fmla="*/ 478 h 675"/>
                  <a:gd name="T98" fmla="*/ 40 w 884"/>
                  <a:gd name="T99" fmla="*/ 528 h 675"/>
                  <a:gd name="T100" fmla="*/ 12 w 884"/>
                  <a:gd name="T101" fmla="*/ 600 h 675"/>
                  <a:gd name="T102" fmla="*/ 2 w 884"/>
                  <a:gd name="T103" fmla="*/ 647 h 675"/>
                  <a:gd name="T104" fmla="*/ 19 w 884"/>
                  <a:gd name="T105" fmla="*/ 602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84" h="675">
                    <a:moveTo>
                      <a:pt x="19" y="602"/>
                    </a:moveTo>
                    <a:lnTo>
                      <a:pt x="19" y="602"/>
                    </a:lnTo>
                    <a:lnTo>
                      <a:pt x="28" y="578"/>
                    </a:lnTo>
                    <a:lnTo>
                      <a:pt x="28" y="578"/>
                    </a:lnTo>
                    <a:lnTo>
                      <a:pt x="40" y="556"/>
                    </a:lnTo>
                    <a:lnTo>
                      <a:pt x="52" y="538"/>
                    </a:lnTo>
                    <a:lnTo>
                      <a:pt x="52" y="538"/>
                    </a:lnTo>
                    <a:lnTo>
                      <a:pt x="69" y="521"/>
                    </a:lnTo>
                    <a:lnTo>
                      <a:pt x="88" y="506"/>
                    </a:lnTo>
                    <a:lnTo>
                      <a:pt x="88" y="506"/>
                    </a:lnTo>
                    <a:lnTo>
                      <a:pt x="107" y="497"/>
                    </a:lnTo>
                    <a:lnTo>
                      <a:pt x="131" y="492"/>
                    </a:lnTo>
                    <a:lnTo>
                      <a:pt x="131" y="492"/>
                    </a:lnTo>
                    <a:lnTo>
                      <a:pt x="153" y="490"/>
                    </a:lnTo>
                    <a:lnTo>
                      <a:pt x="176" y="492"/>
                    </a:lnTo>
                    <a:lnTo>
                      <a:pt x="176" y="492"/>
                    </a:lnTo>
                    <a:lnTo>
                      <a:pt x="198" y="497"/>
                    </a:lnTo>
                    <a:lnTo>
                      <a:pt x="222" y="504"/>
                    </a:lnTo>
                    <a:lnTo>
                      <a:pt x="222" y="504"/>
                    </a:lnTo>
                    <a:lnTo>
                      <a:pt x="243" y="511"/>
                    </a:lnTo>
                    <a:lnTo>
                      <a:pt x="243" y="511"/>
                    </a:lnTo>
                    <a:lnTo>
                      <a:pt x="262" y="523"/>
                    </a:lnTo>
                    <a:lnTo>
                      <a:pt x="262" y="523"/>
                    </a:lnTo>
                    <a:lnTo>
                      <a:pt x="267" y="526"/>
                    </a:lnTo>
                    <a:lnTo>
                      <a:pt x="267" y="526"/>
                    </a:lnTo>
                    <a:lnTo>
                      <a:pt x="274" y="526"/>
                    </a:lnTo>
                    <a:lnTo>
                      <a:pt x="279" y="523"/>
                    </a:lnTo>
                    <a:lnTo>
                      <a:pt x="284" y="518"/>
                    </a:lnTo>
                    <a:lnTo>
                      <a:pt x="286" y="513"/>
                    </a:lnTo>
                    <a:lnTo>
                      <a:pt x="286" y="513"/>
                    </a:lnTo>
                    <a:lnTo>
                      <a:pt x="289" y="499"/>
                    </a:lnTo>
                    <a:lnTo>
                      <a:pt x="289" y="499"/>
                    </a:lnTo>
                    <a:lnTo>
                      <a:pt x="293" y="485"/>
                    </a:lnTo>
                    <a:lnTo>
                      <a:pt x="293" y="485"/>
                    </a:lnTo>
                    <a:lnTo>
                      <a:pt x="298" y="473"/>
                    </a:lnTo>
                    <a:lnTo>
                      <a:pt x="298" y="473"/>
                    </a:lnTo>
                    <a:lnTo>
                      <a:pt x="305" y="459"/>
                    </a:lnTo>
                    <a:lnTo>
                      <a:pt x="305" y="459"/>
                    </a:lnTo>
                    <a:lnTo>
                      <a:pt x="312" y="447"/>
                    </a:lnTo>
                    <a:lnTo>
                      <a:pt x="312" y="447"/>
                    </a:lnTo>
                    <a:lnTo>
                      <a:pt x="320" y="435"/>
                    </a:lnTo>
                    <a:lnTo>
                      <a:pt x="324" y="430"/>
                    </a:lnTo>
                    <a:lnTo>
                      <a:pt x="327" y="425"/>
                    </a:lnTo>
                    <a:lnTo>
                      <a:pt x="327" y="425"/>
                    </a:lnTo>
                    <a:lnTo>
                      <a:pt x="336" y="416"/>
                    </a:lnTo>
                    <a:lnTo>
                      <a:pt x="336" y="416"/>
                    </a:lnTo>
                    <a:lnTo>
                      <a:pt x="348" y="406"/>
                    </a:lnTo>
                    <a:lnTo>
                      <a:pt x="348" y="406"/>
                    </a:lnTo>
                    <a:lnTo>
                      <a:pt x="358" y="399"/>
                    </a:lnTo>
                    <a:lnTo>
                      <a:pt x="358" y="399"/>
                    </a:lnTo>
                    <a:lnTo>
                      <a:pt x="382" y="385"/>
                    </a:lnTo>
                    <a:lnTo>
                      <a:pt x="382" y="385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22" y="375"/>
                    </a:lnTo>
                    <a:lnTo>
                      <a:pt x="422" y="375"/>
                    </a:lnTo>
                    <a:lnTo>
                      <a:pt x="427" y="373"/>
                    </a:lnTo>
                    <a:lnTo>
                      <a:pt x="427" y="373"/>
                    </a:lnTo>
                    <a:lnTo>
                      <a:pt x="434" y="373"/>
                    </a:lnTo>
                    <a:lnTo>
                      <a:pt x="434" y="373"/>
                    </a:lnTo>
                    <a:lnTo>
                      <a:pt x="441" y="370"/>
                    </a:lnTo>
                    <a:lnTo>
                      <a:pt x="449" y="365"/>
                    </a:lnTo>
                    <a:lnTo>
                      <a:pt x="449" y="365"/>
                    </a:lnTo>
                    <a:lnTo>
                      <a:pt x="451" y="358"/>
                    </a:lnTo>
                    <a:lnTo>
                      <a:pt x="451" y="351"/>
                    </a:lnTo>
                    <a:lnTo>
                      <a:pt x="449" y="344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39" y="335"/>
                    </a:lnTo>
                    <a:lnTo>
                      <a:pt x="439" y="335"/>
                    </a:lnTo>
                    <a:lnTo>
                      <a:pt x="434" y="332"/>
                    </a:lnTo>
                    <a:lnTo>
                      <a:pt x="434" y="332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396" y="282"/>
                    </a:lnTo>
                    <a:lnTo>
                      <a:pt x="389" y="258"/>
                    </a:lnTo>
                    <a:lnTo>
                      <a:pt x="389" y="258"/>
                    </a:lnTo>
                    <a:lnTo>
                      <a:pt x="389" y="249"/>
                    </a:lnTo>
                    <a:lnTo>
                      <a:pt x="389" y="237"/>
                    </a:lnTo>
                    <a:lnTo>
                      <a:pt x="389" y="237"/>
                    </a:lnTo>
                    <a:lnTo>
                      <a:pt x="389" y="225"/>
                    </a:lnTo>
                    <a:lnTo>
                      <a:pt x="394" y="213"/>
                    </a:lnTo>
                    <a:lnTo>
                      <a:pt x="394" y="213"/>
                    </a:lnTo>
                    <a:lnTo>
                      <a:pt x="396" y="201"/>
                    </a:lnTo>
                    <a:lnTo>
                      <a:pt x="396" y="201"/>
                    </a:lnTo>
                    <a:lnTo>
                      <a:pt x="403" y="189"/>
                    </a:lnTo>
                    <a:lnTo>
                      <a:pt x="403" y="189"/>
                    </a:lnTo>
                    <a:lnTo>
                      <a:pt x="410" y="179"/>
                    </a:lnTo>
                    <a:lnTo>
                      <a:pt x="413" y="172"/>
                    </a:lnTo>
                    <a:lnTo>
                      <a:pt x="417" y="167"/>
                    </a:lnTo>
                    <a:lnTo>
                      <a:pt x="417" y="167"/>
                    </a:lnTo>
                    <a:lnTo>
                      <a:pt x="434" y="148"/>
                    </a:lnTo>
                    <a:lnTo>
                      <a:pt x="453" y="134"/>
                    </a:lnTo>
                    <a:lnTo>
                      <a:pt x="453" y="134"/>
                    </a:lnTo>
                    <a:lnTo>
                      <a:pt x="465" y="129"/>
                    </a:lnTo>
                    <a:lnTo>
                      <a:pt x="477" y="124"/>
                    </a:lnTo>
                    <a:lnTo>
                      <a:pt x="489" y="122"/>
                    </a:lnTo>
                    <a:lnTo>
                      <a:pt x="501" y="122"/>
                    </a:lnTo>
                    <a:lnTo>
                      <a:pt x="501" y="122"/>
                    </a:lnTo>
                    <a:lnTo>
                      <a:pt x="525" y="122"/>
                    </a:lnTo>
                    <a:lnTo>
                      <a:pt x="549" y="129"/>
                    </a:lnTo>
                    <a:lnTo>
                      <a:pt x="549" y="129"/>
                    </a:lnTo>
                    <a:lnTo>
                      <a:pt x="573" y="141"/>
                    </a:lnTo>
                    <a:lnTo>
                      <a:pt x="573" y="141"/>
                    </a:lnTo>
                    <a:lnTo>
                      <a:pt x="594" y="155"/>
                    </a:lnTo>
                    <a:lnTo>
                      <a:pt x="597" y="155"/>
                    </a:lnTo>
                    <a:lnTo>
                      <a:pt x="597" y="155"/>
                    </a:lnTo>
                    <a:lnTo>
                      <a:pt x="599" y="158"/>
                    </a:lnTo>
                    <a:lnTo>
                      <a:pt x="599" y="158"/>
                    </a:lnTo>
                    <a:lnTo>
                      <a:pt x="604" y="160"/>
                    </a:lnTo>
                    <a:lnTo>
                      <a:pt x="611" y="158"/>
                    </a:lnTo>
                    <a:lnTo>
                      <a:pt x="613" y="155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35" y="112"/>
                    </a:lnTo>
                    <a:lnTo>
                      <a:pt x="635" y="112"/>
                    </a:lnTo>
                    <a:lnTo>
                      <a:pt x="644" y="96"/>
                    </a:lnTo>
                    <a:lnTo>
                      <a:pt x="656" y="79"/>
                    </a:lnTo>
                    <a:lnTo>
                      <a:pt x="656" y="79"/>
                    </a:lnTo>
                    <a:lnTo>
                      <a:pt x="671" y="62"/>
                    </a:lnTo>
                    <a:lnTo>
                      <a:pt x="685" y="50"/>
                    </a:lnTo>
                    <a:lnTo>
                      <a:pt x="702" y="39"/>
                    </a:lnTo>
                    <a:lnTo>
                      <a:pt x="721" y="27"/>
                    </a:lnTo>
                    <a:lnTo>
                      <a:pt x="721" y="27"/>
                    </a:lnTo>
                    <a:lnTo>
                      <a:pt x="740" y="19"/>
                    </a:lnTo>
                    <a:lnTo>
                      <a:pt x="759" y="15"/>
                    </a:lnTo>
                    <a:lnTo>
                      <a:pt x="759" y="15"/>
                    </a:lnTo>
                    <a:lnTo>
                      <a:pt x="780" y="12"/>
                    </a:lnTo>
                    <a:lnTo>
                      <a:pt x="799" y="12"/>
                    </a:lnTo>
                    <a:lnTo>
                      <a:pt x="799" y="12"/>
                    </a:lnTo>
                    <a:lnTo>
                      <a:pt x="821" y="12"/>
                    </a:lnTo>
                    <a:lnTo>
                      <a:pt x="842" y="17"/>
                    </a:lnTo>
                    <a:lnTo>
                      <a:pt x="842" y="17"/>
                    </a:lnTo>
                    <a:lnTo>
                      <a:pt x="864" y="22"/>
                    </a:lnTo>
                    <a:lnTo>
                      <a:pt x="864" y="22"/>
                    </a:lnTo>
                    <a:lnTo>
                      <a:pt x="883" y="29"/>
                    </a:lnTo>
                    <a:lnTo>
                      <a:pt x="883" y="29"/>
                    </a:lnTo>
                    <a:lnTo>
                      <a:pt x="864" y="19"/>
                    </a:lnTo>
                    <a:lnTo>
                      <a:pt x="845" y="12"/>
                    </a:lnTo>
                    <a:lnTo>
                      <a:pt x="845" y="12"/>
                    </a:lnTo>
                    <a:lnTo>
                      <a:pt x="823" y="5"/>
                    </a:lnTo>
                    <a:lnTo>
                      <a:pt x="802" y="3"/>
                    </a:lnTo>
                    <a:lnTo>
                      <a:pt x="802" y="3"/>
                    </a:lnTo>
                    <a:lnTo>
                      <a:pt x="778" y="0"/>
                    </a:lnTo>
                    <a:lnTo>
                      <a:pt x="757" y="0"/>
                    </a:lnTo>
                    <a:lnTo>
                      <a:pt x="757" y="0"/>
                    </a:lnTo>
                    <a:lnTo>
                      <a:pt x="735" y="5"/>
                    </a:lnTo>
                    <a:lnTo>
                      <a:pt x="714" y="12"/>
                    </a:lnTo>
                    <a:lnTo>
                      <a:pt x="714" y="12"/>
                    </a:lnTo>
                    <a:lnTo>
                      <a:pt x="692" y="22"/>
                    </a:lnTo>
                    <a:lnTo>
                      <a:pt x="673" y="34"/>
                    </a:lnTo>
                    <a:lnTo>
                      <a:pt x="673" y="34"/>
                    </a:lnTo>
                    <a:lnTo>
                      <a:pt x="656" y="48"/>
                    </a:lnTo>
                    <a:lnTo>
                      <a:pt x="656" y="48"/>
                    </a:lnTo>
                    <a:lnTo>
                      <a:pt x="639" y="65"/>
                    </a:lnTo>
                    <a:lnTo>
                      <a:pt x="639" y="65"/>
                    </a:lnTo>
                    <a:lnTo>
                      <a:pt x="625" y="82"/>
                    </a:lnTo>
                    <a:lnTo>
                      <a:pt x="613" y="101"/>
                    </a:lnTo>
                    <a:lnTo>
                      <a:pt x="613" y="101"/>
                    </a:lnTo>
                    <a:lnTo>
                      <a:pt x="601" y="120"/>
                    </a:lnTo>
                    <a:lnTo>
                      <a:pt x="601" y="120"/>
                    </a:lnTo>
                    <a:lnTo>
                      <a:pt x="599" y="124"/>
                    </a:lnTo>
                    <a:lnTo>
                      <a:pt x="599" y="124"/>
                    </a:lnTo>
                    <a:lnTo>
                      <a:pt x="589" y="117"/>
                    </a:lnTo>
                    <a:lnTo>
                      <a:pt x="589" y="117"/>
                    </a:lnTo>
                    <a:lnTo>
                      <a:pt x="561" y="101"/>
                    </a:lnTo>
                    <a:lnTo>
                      <a:pt x="561" y="101"/>
                    </a:lnTo>
                    <a:lnTo>
                      <a:pt x="546" y="96"/>
                    </a:lnTo>
                    <a:lnTo>
                      <a:pt x="532" y="91"/>
                    </a:lnTo>
                    <a:lnTo>
                      <a:pt x="515" y="89"/>
                    </a:lnTo>
                    <a:lnTo>
                      <a:pt x="499" y="89"/>
                    </a:lnTo>
                    <a:lnTo>
                      <a:pt x="499" y="89"/>
                    </a:lnTo>
                    <a:lnTo>
                      <a:pt x="484" y="89"/>
                    </a:lnTo>
                    <a:lnTo>
                      <a:pt x="468" y="91"/>
                    </a:lnTo>
                    <a:lnTo>
                      <a:pt x="468" y="91"/>
                    </a:lnTo>
                    <a:lnTo>
                      <a:pt x="451" y="96"/>
                    </a:lnTo>
                    <a:lnTo>
                      <a:pt x="437" y="103"/>
                    </a:lnTo>
                    <a:lnTo>
                      <a:pt x="437" y="103"/>
                    </a:lnTo>
                    <a:lnTo>
                      <a:pt x="422" y="112"/>
                    </a:lnTo>
                    <a:lnTo>
                      <a:pt x="410" y="122"/>
                    </a:lnTo>
                    <a:lnTo>
                      <a:pt x="389" y="146"/>
                    </a:lnTo>
                    <a:lnTo>
                      <a:pt x="386" y="148"/>
                    </a:lnTo>
                    <a:lnTo>
                      <a:pt x="384" y="151"/>
                    </a:lnTo>
                    <a:lnTo>
                      <a:pt x="384" y="151"/>
                    </a:lnTo>
                    <a:lnTo>
                      <a:pt x="384" y="153"/>
                    </a:lnTo>
                    <a:lnTo>
                      <a:pt x="379" y="158"/>
                    </a:lnTo>
                    <a:lnTo>
                      <a:pt x="379" y="158"/>
                    </a:lnTo>
                    <a:lnTo>
                      <a:pt x="370" y="170"/>
                    </a:lnTo>
                    <a:lnTo>
                      <a:pt x="370" y="170"/>
                    </a:lnTo>
                    <a:lnTo>
                      <a:pt x="363" y="184"/>
                    </a:lnTo>
                    <a:lnTo>
                      <a:pt x="363" y="184"/>
                    </a:lnTo>
                    <a:lnTo>
                      <a:pt x="358" y="201"/>
                    </a:lnTo>
                    <a:lnTo>
                      <a:pt x="358" y="201"/>
                    </a:lnTo>
                    <a:lnTo>
                      <a:pt x="353" y="215"/>
                    </a:lnTo>
                    <a:lnTo>
                      <a:pt x="351" y="232"/>
                    </a:lnTo>
                    <a:lnTo>
                      <a:pt x="351" y="232"/>
                    </a:lnTo>
                    <a:lnTo>
                      <a:pt x="351" y="249"/>
                    </a:lnTo>
                    <a:lnTo>
                      <a:pt x="351" y="265"/>
                    </a:lnTo>
                    <a:lnTo>
                      <a:pt x="351" y="265"/>
                    </a:lnTo>
                    <a:lnTo>
                      <a:pt x="356" y="282"/>
                    </a:lnTo>
                    <a:lnTo>
                      <a:pt x="363" y="299"/>
                    </a:lnTo>
                    <a:lnTo>
                      <a:pt x="370" y="313"/>
                    </a:lnTo>
                    <a:lnTo>
                      <a:pt x="377" y="325"/>
                    </a:lnTo>
                    <a:lnTo>
                      <a:pt x="377" y="325"/>
                    </a:lnTo>
                    <a:lnTo>
                      <a:pt x="394" y="344"/>
                    </a:lnTo>
                    <a:lnTo>
                      <a:pt x="394" y="344"/>
                    </a:lnTo>
                    <a:lnTo>
                      <a:pt x="367" y="351"/>
                    </a:lnTo>
                    <a:lnTo>
                      <a:pt x="367" y="351"/>
                    </a:lnTo>
                    <a:lnTo>
                      <a:pt x="353" y="361"/>
                    </a:lnTo>
                    <a:lnTo>
                      <a:pt x="339" y="368"/>
                    </a:lnTo>
                    <a:lnTo>
                      <a:pt x="339" y="368"/>
                    </a:lnTo>
                    <a:lnTo>
                      <a:pt x="324" y="380"/>
                    </a:lnTo>
                    <a:lnTo>
                      <a:pt x="324" y="380"/>
                    </a:lnTo>
                    <a:lnTo>
                      <a:pt x="312" y="390"/>
                    </a:lnTo>
                    <a:lnTo>
                      <a:pt x="312" y="390"/>
                    </a:lnTo>
                    <a:lnTo>
                      <a:pt x="301" y="404"/>
                    </a:lnTo>
                    <a:lnTo>
                      <a:pt x="296" y="408"/>
                    </a:lnTo>
                    <a:lnTo>
                      <a:pt x="291" y="416"/>
                    </a:lnTo>
                    <a:lnTo>
                      <a:pt x="291" y="416"/>
                    </a:lnTo>
                    <a:lnTo>
                      <a:pt x="284" y="430"/>
                    </a:lnTo>
                    <a:lnTo>
                      <a:pt x="284" y="430"/>
                    </a:lnTo>
                    <a:lnTo>
                      <a:pt x="274" y="444"/>
                    </a:lnTo>
                    <a:lnTo>
                      <a:pt x="274" y="444"/>
                    </a:lnTo>
                    <a:lnTo>
                      <a:pt x="269" y="461"/>
                    </a:lnTo>
                    <a:lnTo>
                      <a:pt x="269" y="461"/>
                    </a:lnTo>
                    <a:lnTo>
                      <a:pt x="262" y="475"/>
                    </a:lnTo>
                    <a:lnTo>
                      <a:pt x="262" y="475"/>
                    </a:lnTo>
                    <a:lnTo>
                      <a:pt x="260" y="487"/>
                    </a:lnTo>
                    <a:lnTo>
                      <a:pt x="260" y="487"/>
                    </a:lnTo>
                    <a:lnTo>
                      <a:pt x="255" y="485"/>
                    </a:lnTo>
                    <a:lnTo>
                      <a:pt x="255" y="485"/>
                    </a:lnTo>
                    <a:lnTo>
                      <a:pt x="231" y="475"/>
                    </a:lnTo>
                    <a:lnTo>
                      <a:pt x="231" y="475"/>
                    </a:lnTo>
                    <a:lnTo>
                      <a:pt x="205" y="471"/>
                    </a:lnTo>
                    <a:lnTo>
                      <a:pt x="179" y="466"/>
                    </a:lnTo>
                    <a:lnTo>
                      <a:pt x="179" y="466"/>
                    </a:lnTo>
                    <a:lnTo>
                      <a:pt x="153" y="466"/>
                    </a:lnTo>
                    <a:lnTo>
                      <a:pt x="126" y="468"/>
                    </a:lnTo>
                    <a:lnTo>
                      <a:pt x="126" y="468"/>
                    </a:lnTo>
                    <a:lnTo>
                      <a:pt x="100" y="478"/>
                    </a:lnTo>
                    <a:lnTo>
                      <a:pt x="76" y="492"/>
                    </a:lnTo>
                    <a:lnTo>
                      <a:pt x="76" y="492"/>
                    </a:lnTo>
                    <a:lnTo>
                      <a:pt x="57" y="509"/>
                    </a:lnTo>
                    <a:lnTo>
                      <a:pt x="40" y="528"/>
                    </a:lnTo>
                    <a:lnTo>
                      <a:pt x="40" y="528"/>
                    </a:lnTo>
                    <a:lnTo>
                      <a:pt x="28" y="552"/>
                    </a:lnTo>
                    <a:lnTo>
                      <a:pt x="28" y="552"/>
                    </a:lnTo>
                    <a:lnTo>
                      <a:pt x="19" y="576"/>
                    </a:lnTo>
                    <a:lnTo>
                      <a:pt x="19" y="576"/>
                    </a:lnTo>
                    <a:lnTo>
                      <a:pt x="12" y="600"/>
                    </a:lnTo>
                    <a:lnTo>
                      <a:pt x="12" y="600"/>
                    </a:lnTo>
                    <a:lnTo>
                      <a:pt x="5" y="623"/>
                    </a:lnTo>
                    <a:lnTo>
                      <a:pt x="5" y="623"/>
                    </a:lnTo>
                    <a:lnTo>
                      <a:pt x="2" y="647"/>
                    </a:lnTo>
                    <a:lnTo>
                      <a:pt x="2" y="647"/>
                    </a:lnTo>
                    <a:lnTo>
                      <a:pt x="0" y="674"/>
                    </a:lnTo>
                    <a:lnTo>
                      <a:pt x="0" y="674"/>
                    </a:lnTo>
                    <a:lnTo>
                      <a:pt x="12" y="623"/>
                    </a:lnTo>
                    <a:lnTo>
                      <a:pt x="12" y="623"/>
                    </a:lnTo>
                    <a:lnTo>
                      <a:pt x="19" y="6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 bwMode="gray">
            <a:xfrm>
              <a:off x="2441186" y="3775093"/>
              <a:ext cx="2894170" cy="1238496"/>
              <a:chOff x="7164388" y="2232025"/>
              <a:chExt cx="704850" cy="301625"/>
            </a:xfrm>
            <a:grpFill/>
          </p:grpSpPr>
          <p:sp>
            <p:nvSpPr>
              <p:cNvPr id="216" name="Freeform 35"/>
              <p:cNvSpPr>
                <a:spLocks noChangeArrowheads="1"/>
              </p:cNvSpPr>
              <p:nvPr/>
            </p:nvSpPr>
            <p:spPr bwMode="gray">
              <a:xfrm>
                <a:off x="7613650" y="2462213"/>
                <a:ext cx="250825" cy="11112"/>
              </a:xfrm>
              <a:custGeom>
                <a:avLst/>
                <a:gdLst>
                  <a:gd name="T0" fmla="*/ 282 w 698"/>
                  <a:gd name="T1" fmla="*/ 0 h 32"/>
                  <a:gd name="T2" fmla="*/ 282 w 698"/>
                  <a:gd name="T3" fmla="*/ 0 h 32"/>
                  <a:gd name="T4" fmla="*/ 220 w 698"/>
                  <a:gd name="T5" fmla="*/ 3 h 32"/>
                  <a:gd name="T6" fmla="*/ 220 w 698"/>
                  <a:gd name="T7" fmla="*/ 3 h 32"/>
                  <a:gd name="T8" fmla="*/ 160 w 698"/>
                  <a:gd name="T9" fmla="*/ 3 h 32"/>
                  <a:gd name="T10" fmla="*/ 160 w 698"/>
                  <a:gd name="T11" fmla="*/ 3 h 32"/>
                  <a:gd name="T12" fmla="*/ 108 w 698"/>
                  <a:gd name="T13" fmla="*/ 5 h 32"/>
                  <a:gd name="T14" fmla="*/ 108 w 698"/>
                  <a:gd name="T15" fmla="*/ 5 h 32"/>
                  <a:gd name="T16" fmla="*/ 29 w 698"/>
                  <a:gd name="T17" fmla="*/ 10 h 32"/>
                  <a:gd name="T18" fmla="*/ 29 w 698"/>
                  <a:gd name="T19" fmla="*/ 10 h 32"/>
                  <a:gd name="T20" fmla="*/ 0 w 698"/>
                  <a:gd name="T21" fmla="*/ 12 h 32"/>
                  <a:gd name="T22" fmla="*/ 0 w 698"/>
                  <a:gd name="T23" fmla="*/ 12 h 32"/>
                  <a:gd name="T24" fmla="*/ 29 w 698"/>
                  <a:gd name="T25" fmla="*/ 14 h 32"/>
                  <a:gd name="T26" fmla="*/ 29 w 698"/>
                  <a:gd name="T27" fmla="*/ 14 h 32"/>
                  <a:gd name="T28" fmla="*/ 108 w 698"/>
                  <a:gd name="T29" fmla="*/ 22 h 32"/>
                  <a:gd name="T30" fmla="*/ 108 w 698"/>
                  <a:gd name="T31" fmla="*/ 22 h 32"/>
                  <a:gd name="T32" fmla="*/ 160 w 698"/>
                  <a:gd name="T33" fmla="*/ 24 h 32"/>
                  <a:gd name="T34" fmla="*/ 160 w 698"/>
                  <a:gd name="T35" fmla="*/ 24 h 32"/>
                  <a:gd name="T36" fmla="*/ 220 w 698"/>
                  <a:gd name="T37" fmla="*/ 26 h 32"/>
                  <a:gd name="T38" fmla="*/ 220 w 698"/>
                  <a:gd name="T39" fmla="*/ 26 h 32"/>
                  <a:gd name="T40" fmla="*/ 282 w 698"/>
                  <a:gd name="T41" fmla="*/ 29 h 32"/>
                  <a:gd name="T42" fmla="*/ 282 w 698"/>
                  <a:gd name="T43" fmla="*/ 29 h 32"/>
                  <a:gd name="T44" fmla="*/ 346 w 698"/>
                  <a:gd name="T45" fmla="*/ 31 h 32"/>
                  <a:gd name="T46" fmla="*/ 346 w 698"/>
                  <a:gd name="T47" fmla="*/ 31 h 32"/>
                  <a:gd name="T48" fmla="*/ 396 w 698"/>
                  <a:gd name="T49" fmla="*/ 31 h 32"/>
                  <a:gd name="T50" fmla="*/ 396 w 698"/>
                  <a:gd name="T51" fmla="*/ 31 h 32"/>
                  <a:gd name="T52" fmla="*/ 475 w 698"/>
                  <a:gd name="T53" fmla="*/ 29 h 32"/>
                  <a:gd name="T54" fmla="*/ 475 w 698"/>
                  <a:gd name="T55" fmla="*/ 29 h 32"/>
                  <a:gd name="T56" fmla="*/ 535 w 698"/>
                  <a:gd name="T57" fmla="*/ 29 h 32"/>
                  <a:gd name="T58" fmla="*/ 535 w 698"/>
                  <a:gd name="T59" fmla="*/ 29 h 32"/>
                  <a:gd name="T60" fmla="*/ 587 w 698"/>
                  <a:gd name="T61" fmla="*/ 26 h 32"/>
                  <a:gd name="T62" fmla="*/ 587 w 698"/>
                  <a:gd name="T63" fmla="*/ 26 h 32"/>
                  <a:gd name="T64" fmla="*/ 666 w 698"/>
                  <a:gd name="T65" fmla="*/ 22 h 32"/>
                  <a:gd name="T66" fmla="*/ 666 w 698"/>
                  <a:gd name="T67" fmla="*/ 22 h 32"/>
                  <a:gd name="T68" fmla="*/ 697 w 698"/>
                  <a:gd name="T69" fmla="*/ 19 h 32"/>
                  <a:gd name="T70" fmla="*/ 697 w 698"/>
                  <a:gd name="T71" fmla="*/ 19 h 32"/>
                  <a:gd name="T72" fmla="*/ 666 w 698"/>
                  <a:gd name="T73" fmla="*/ 17 h 32"/>
                  <a:gd name="T74" fmla="*/ 666 w 698"/>
                  <a:gd name="T75" fmla="*/ 17 h 32"/>
                  <a:gd name="T76" fmla="*/ 587 w 698"/>
                  <a:gd name="T77" fmla="*/ 10 h 32"/>
                  <a:gd name="T78" fmla="*/ 587 w 698"/>
                  <a:gd name="T79" fmla="*/ 10 h 32"/>
                  <a:gd name="T80" fmla="*/ 535 w 698"/>
                  <a:gd name="T81" fmla="*/ 7 h 32"/>
                  <a:gd name="T82" fmla="*/ 535 w 698"/>
                  <a:gd name="T83" fmla="*/ 7 h 32"/>
                  <a:gd name="T84" fmla="*/ 475 w 698"/>
                  <a:gd name="T85" fmla="*/ 5 h 32"/>
                  <a:gd name="T86" fmla="*/ 475 w 698"/>
                  <a:gd name="T87" fmla="*/ 5 h 32"/>
                  <a:gd name="T88" fmla="*/ 349 w 698"/>
                  <a:gd name="T89" fmla="*/ 3 h 32"/>
                  <a:gd name="T90" fmla="*/ 349 w 698"/>
                  <a:gd name="T91" fmla="*/ 3 h 32"/>
                  <a:gd name="T92" fmla="*/ 282 w 698"/>
                  <a:gd name="T9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8" h="32">
                    <a:moveTo>
                      <a:pt x="282" y="0"/>
                    </a:moveTo>
                    <a:lnTo>
                      <a:pt x="282" y="0"/>
                    </a:lnTo>
                    <a:lnTo>
                      <a:pt x="220" y="3"/>
                    </a:lnTo>
                    <a:lnTo>
                      <a:pt x="220" y="3"/>
                    </a:lnTo>
                    <a:lnTo>
                      <a:pt x="160" y="3"/>
                    </a:lnTo>
                    <a:lnTo>
                      <a:pt x="160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108" y="22"/>
                    </a:lnTo>
                    <a:lnTo>
                      <a:pt x="108" y="22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20" y="26"/>
                    </a:lnTo>
                    <a:lnTo>
                      <a:pt x="220" y="26"/>
                    </a:lnTo>
                    <a:lnTo>
                      <a:pt x="282" y="29"/>
                    </a:lnTo>
                    <a:lnTo>
                      <a:pt x="282" y="29"/>
                    </a:lnTo>
                    <a:lnTo>
                      <a:pt x="346" y="31"/>
                    </a:lnTo>
                    <a:lnTo>
                      <a:pt x="346" y="31"/>
                    </a:lnTo>
                    <a:lnTo>
                      <a:pt x="396" y="31"/>
                    </a:lnTo>
                    <a:lnTo>
                      <a:pt x="396" y="31"/>
                    </a:lnTo>
                    <a:lnTo>
                      <a:pt x="475" y="29"/>
                    </a:lnTo>
                    <a:lnTo>
                      <a:pt x="475" y="29"/>
                    </a:lnTo>
                    <a:lnTo>
                      <a:pt x="535" y="29"/>
                    </a:lnTo>
                    <a:lnTo>
                      <a:pt x="535" y="29"/>
                    </a:lnTo>
                    <a:lnTo>
                      <a:pt x="587" y="26"/>
                    </a:lnTo>
                    <a:lnTo>
                      <a:pt x="587" y="26"/>
                    </a:lnTo>
                    <a:lnTo>
                      <a:pt x="666" y="22"/>
                    </a:lnTo>
                    <a:lnTo>
                      <a:pt x="666" y="22"/>
                    </a:lnTo>
                    <a:lnTo>
                      <a:pt x="697" y="19"/>
                    </a:lnTo>
                    <a:lnTo>
                      <a:pt x="697" y="19"/>
                    </a:lnTo>
                    <a:lnTo>
                      <a:pt x="666" y="17"/>
                    </a:lnTo>
                    <a:lnTo>
                      <a:pt x="666" y="17"/>
                    </a:lnTo>
                    <a:lnTo>
                      <a:pt x="587" y="10"/>
                    </a:lnTo>
                    <a:lnTo>
                      <a:pt x="587" y="10"/>
                    </a:lnTo>
                    <a:lnTo>
                      <a:pt x="535" y="7"/>
                    </a:lnTo>
                    <a:lnTo>
                      <a:pt x="535" y="7"/>
                    </a:lnTo>
                    <a:lnTo>
                      <a:pt x="475" y="5"/>
                    </a:lnTo>
                    <a:lnTo>
                      <a:pt x="475" y="5"/>
                    </a:lnTo>
                    <a:lnTo>
                      <a:pt x="349" y="3"/>
                    </a:lnTo>
                    <a:lnTo>
                      <a:pt x="349" y="3"/>
                    </a:lnTo>
                    <a:lnTo>
                      <a:pt x="282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38"/>
              <p:cNvSpPr>
                <a:spLocks noChangeArrowheads="1"/>
              </p:cNvSpPr>
              <p:nvPr/>
            </p:nvSpPr>
            <p:spPr bwMode="gray">
              <a:xfrm>
                <a:off x="7545388" y="2232025"/>
                <a:ext cx="312737" cy="215900"/>
              </a:xfrm>
              <a:custGeom>
                <a:avLst/>
                <a:gdLst>
                  <a:gd name="T0" fmla="*/ 444 w 868"/>
                  <a:gd name="T1" fmla="*/ 0 h 601"/>
                  <a:gd name="T2" fmla="*/ 382 w 868"/>
                  <a:gd name="T3" fmla="*/ 0 h 601"/>
                  <a:gd name="T4" fmla="*/ 368 w 868"/>
                  <a:gd name="T5" fmla="*/ 8 h 601"/>
                  <a:gd name="T6" fmla="*/ 361 w 868"/>
                  <a:gd name="T7" fmla="*/ 24 h 601"/>
                  <a:gd name="T8" fmla="*/ 363 w 868"/>
                  <a:gd name="T9" fmla="*/ 117 h 601"/>
                  <a:gd name="T10" fmla="*/ 368 w 868"/>
                  <a:gd name="T11" fmla="*/ 210 h 601"/>
                  <a:gd name="T12" fmla="*/ 327 w 868"/>
                  <a:gd name="T13" fmla="*/ 225 h 601"/>
                  <a:gd name="T14" fmla="*/ 174 w 868"/>
                  <a:gd name="T15" fmla="*/ 227 h 601"/>
                  <a:gd name="T16" fmla="*/ 72 w 868"/>
                  <a:gd name="T17" fmla="*/ 227 h 601"/>
                  <a:gd name="T18" fmla="*/ 19 w 868"/>
                  <a:gd name="T19" fmla="*/ 230 h 601"/>
                  <a:gd name="T20" fmla="*/ 3 w 868"/>
                  <a:gd name="T21" fmla="*/ 242 h 601"/>
                  <a:gd name="T22" fmla="*/ 3 w 868"/>
                  <a:gd name="T23" fmla="*/ 337 h 601"/>
                  <a:gd name="T24" fmla="*/ 7 w 868"/>
                  <a:gd name="T25" fmla="*/ 423 h 601"/>
                  <a:gd name="T26" fmla="*/ 12 w 868"/>
                  <a:gd name="T27" fmla="*/ 511 h 601"/>
                  <a:gd name="T28" fmla="*/ 19 w 868"/>
                  <a:gd name="T29" fmla="*/ 600 h 601"/>
                  <a:gd name="T30" fmla="*/ 31 w 868"/>
                  <a:gd name="T31" fmla="*/ 468 h 601"/>
                  <a:gd name="T32" fmla="*/ 36 w 868"/>
                  <a:gd name="T33" fmla="*/ 380 h 601"/>
                  <a:gd name="T34" fmla="*/ 38 w 868"/>
                  <a:gd name="T35" fmla="*/ 270 h 601"/>
                  <a:gd name="T36" fmla="*/ 122 w 868"/>
                  <a:gd name="T37" fmla="*/ 272 h 601"/>
                  <a:gd name="T38" fmla="*/ 275 w 868"/>
                  <a:gd name="T39" fmla="*/ 272 h 601"/>
                  <a:gd name="T40" fmla="*/ 373 w 868"/>
                  <a:gd name="T41" fmla="*/ 272 h 601"/>
                  <a:gd name="T42" fmla="*/ 377 w 868"/>
                  <a:gd name="T43" fmla="*/ 351 h 601"/>
                  <a:gd name="T44" fmla="*/ 384 w 868"/>
                  <a:gd name="T45" fmla="*/ 397 h 601"/>
                  <a:gd name="T46" fmla="*/ 394 w 868"/>
                  <a:gd name="T47" fmla="*/ 304 h 601"/>
                  <a:gd name="T48" fmla="*/ 396 w 868"/>
                  <a:gd name="T49" fmla="*/ 272 h 601"/>
                  <a:gd name="T50" fmla="*/ 530 w 868"/>
                  <a:gd name="T51" fmla="*/ 270 h 601"/>
                  <a:gd name="T52" fmla="*/ 683 w 868"/>
                  <a:gd name="T53" fmla="*/ 263 h 601"/>
                  <a:gd name="T54" fmla="*/ 733 w 868"/>
                  <a:gd name="T55" fmla="*/ 258 h 601"/>
                  <a:gd name="T56" fmla="*/ 836 w 868"/>
                  <a:gd name="T57" fmla="*/ 249 h 601"/>
                  <a:gd name="T58" fmla="*/ 785 w 868"/>
                  <a:gd name="T59" fmla="*/ 244 h 601"/>
                  <a:gd name="T60" fmla="*/ 683 w 868"/>
                  <a:gd name="T61" fmla="*/ 237 h 601"/>
                  <a:gd name="T62" fmla="*/ 530 w 868"/>
                  <a:gd name="T63" fmla="*/ 230 h 601"/>
                  <a:gd name="T64" fmla="*/ 427 w 868"/>
                  <a:gd name="T65" fmla="*/ 227 h 601"/>
                  <a:gd name="T66" fmla="*/ 401 w 868"/>
                  <a:gd name="T67" fmla="*/ 210 h 601"/>
                  <a:gd name="T68" fmla="*/ 404 w 868"/>
                  <a:gd name="T69" fmla="*/ 117 h 601"/>
                  <a:gd name="T70" fmla="*/ 406 w 868"/>
                  <a:gd name="T71" fmla="*/ 72 h 601"/>
                  <a:gd name="T72" fmla="*/ 444 w 868"/>
                  <a:gd name="T73" fmla="*/ 48 h 601"/>
                  <a:gd name="T74" fmla="*/ 463 w 868"/>
                  <a:gd name="T75" fmla="*/ 48 h 601"/>
                  <a:gd name="T76" fmla="*/ 535 w 868"/>
                  <a:gd name="T77" fmla="*/ 48 h 601"/>
                  <a:gd name="T78" fmla="*/ 566 w 868"/>
                  <a:gd name="T79" fmla="*/ 48 h 601"/>
                  <a:gd name="T80" fmla="*/ 685 w 868"/>
                  <a:gd name="T81" fmla="*/ 41 h 601"/>
                  <a:gd name="T82" fmla="*/ 745 w 868"/>
                  <a:gd name="T83" fmla="*/ 39 h 601"/>
                  <a:gd name="T84" fmla="*/ 867 w 868"/>
                  <a:gd name="T85" fmla="*/ 24 h 601"/>
                  <a:gd name="T86" fmla="*/ 807 w 868"/>
                  <a:gd name="T87" fmla="*/ 17 h 601"/>
                  <a:gd name="T88" fmla="*/ 685 w 868"/>
                  <a:gd name="T89" fmla="*/ 8 h 601"/>
                  <a:gd name="T90" fmla="*/ 626 w 868"/>
                  <a:gd name="T91" fmla="*/ 3 h 601"/>
                  <a:gd name="T92" fmla="*/ 535 w 868"/>
                  <a:gd name="T93" fmla="*/ 0 h 601"/>
                  <a:gd name="T94" fmla="*/ 504 w 868"/>
                  <a:gd name="T95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68" h="601">
                    <a:moveTo>
                      <a:pt x="463" y="0"/>
                    </a:moveTo>
                    <a:lnTo>
                      <a:pt x="463" y="0"/>
                    </a:lnTo>
                    <a:lnTo>
                      <a:pt x="444" y="0"/>
                    </a:lnTo>
                    <a:lnTo>
                      <a:pt x="444" y="0"/>
                    </a:lnTo>
                    <a:lnTo>
                      <a:pt x="384" y="0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375" y="3"/>
                    </a:lnTo>
                    <a:lnTo>
                      <a:pt x="368" y="8"/>
                    </a:lnTo>
                    <a:lnTo>
                      <a:pt x="363" y="15"/>
                    </a:lnTo>
                    <a:lnTo>
                      <a:pt x="361" y="24"/>
                    </a:lnTo>
                    <a:lnTo>
                      <a:pt x="361" y="24"/>
                    </a:lnTo>
                    <a:lnTo>
                      <a:pt x="363" y="72"/>
                    </a:lnTo>
                    <a:lnTo>
                      <a:pt x="363" y="72"/>
                    </a:lnTo>
                    <a:lnTo>
                      <a:pt x="363" y="117"/>
                    </a:lnTo>
                    <a:lnTo>
                      <a:pt x="363" y="117"/>
                    </a:lnTo>
                    <a:lnTo>
                      <a:pt x="365" y="165"/>
                    </a:lnTo>
                    <a:lnTo>
                      <a:pt x="368" y="210"/>
                    </a:lnTo>
                    <a:lnTo>
                      <a:pt x="368" y="210"/>
                    </a:lnTo>
                    <a:lnTo>
                      <a:pt x="368" y="227"/>
                    </a:lnTo>
                    <a:lnTo>
                      <a:pt x="327" y="225"/>
                    </a:lnTo>
                    <a:lnTo>
                      <a:pt x="275" y="225"/>
                    </a:lnTo>
                    <a:lnTo>
                      <a:pt x="225" y="225"/>
                    </a:lnTo>
                    <a:lnTo>
                      <a:pt x="174" y="227"/>
                    </a:lnTo>
                    <a:lnTo>
                      <a:pt x="174" y="227"/>
                    </a:lnTo>
                    <a:lnTo>
                      <a:pt x="122" y="227"/>
                    </a:lnTo>
                    <a:lnTo>
                      <a:pt x="72" y="227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2" y="232"/>
                    </a:lnTo>
                    <a:lnTo>
                      <a:pt x="5" y="237"/>
                    </a:lnTo>
                    <a:lnTo>
                      <a:pt x="3" y="242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5" y="380"/>
                    </a:lnTo>
                    <a:lnTo>
                      <a:pt x="7" y="423"/>
                    </a:lnTo>
                    <a:lnTo>
                      <a:pt x="7" y="423"/>
                    </a:lnTo>
                    <a:lnTo>
                      <a:pt x="10" y="468"/>
                    </a:lnTo>
                    <a:lnTo>
                      <a:pt x="12" y="511"/>
                    </a:lnTo>
                    <a:lnTo>
                      <a:pt x="12" y="511"/>
                    </a:lnTo>
                    <a:lnTo>
                      <a:pt x="19" y="600"/>
                    </a:lnTo>
                    <a:lnTo>
                      <a:pt x="19" y="600"/>
                    </a:lnTo>
                    <a:lnTo>
                      <a:pt x="26" y="511"/>
                    </a:lnTo>
                    <a:lnTo>
                      <a:pt x="31" y="468"/>
                    </a:lnTo>
                    <a:lnTo>
                      <a:pt x="31" y="468"/>
                    </a:lnTo>
                    <a:lnTo>
                      <a:pt x="34" y="423"/>
                    </a:lnTo>
                    <a:lnTo>
                      <a:pt x="36" y="380"/>
                    </a:lnTo>
                    <a:lnTo>
                      <a:pt x="36" y="380"/>
                    </a:lnTo>
                    <a:lnTo>
                      <a:pt x="36" y="337"/>
                    </a:lnTo>
                    <a:lnTo>
                      <a:pt x="36" y="337"/>
                    </a:lnTo>
                    <a:lnTo>
                      <a:pt x="38" y="270"/>
                    </a:lnTo>
                    <a:lnTo>
                      <a:pt x="72" y="270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74" y="272"/>
                    </a:lnTo>
                    <a:lnTo>
                      <a:pt x="225" y="272"/>
                    </a:lnTo>
                    <a:lnTo>
                      <a:pt x="275" y="272"/>
                    </a:lnTo>
                    <a:lnTo>
                      <a:pt x="327" y="272"/>
                    </a:lnTo>
                    <a:lnTo>
                      <a:pt x="373" y="272"/>
                    </a:lnTo>
                    <a:lnTo>
                      <a:pt x="373" y="272"/>
                    </a:lnTo>
                    <a:lnTo>
                      <a:pt x="375" y="304"/>
                    </a:lnTo>
                    <a:lnTo>
                      <a:pt x="375" y="304"/>
                    </a:lnTo>
                    <a:lnTo>
                      <a:pt x="377" y="351"/>
                    </a:lnTo>
                    <a:lnTo>
                      <a:pt x="377" y="351"/>
                    </a:lnTo>
                    <a:lnTo>
                      <a:pt x="384" y="397"/>
                    </a:lnTo>
                    <a:lnTo>
                      <a:pt x="384" y="397"/>
                    </a:lnTo>
                    <a:lnTo>
                      <a:pt x="389" y="351"/>
                    </a:lnTo>
                    <a:lnTo>
                      <a:pt x="389" y="351"/>
                    </a:lnTo>
                    <a:lnTo>
                      <a:pt x="394" y="304"/>
                    </a:lnTo>
                    <a:lnTo>
                      <a:pt x="394" y="304"/>
                    </a:lnTo>
                    <a:lnTo>
                      <a:pt x="396" y="272"/>
                    </a:lnTo>
                    <a:lnTo>
                      <a:pt x="396" y="272"/>
                    </a:lnTo>
                    <a:lnTo>
                      <a:pt x="427" y="272"/>
                    </a:lnTo>
                    <a:lnTo>
                      <a:pt x="480" y="270"/>
                    </a:lnTo>
                    <a:lnTo>
                      <a:pt x="530" y="270"/>
                    </a:lnTo>
                    <a:lnTo>
                      <a:pt x="530" y="270"/>
                    </a:lnTo>
                    <a:lnTo>
                      <a:pt x="633" y="265"/>
                    </a:lnTo>
                    <a:lnTo>
                      <a:pt x="683" y="263"/>
                    </a:lnTo>
                    <a:lnTo>
                      <a:pt x="683" y="263"/>
                    </a:lnTo>
                    <a:lnTo>
                      <a:pt x="733" y="258"/>
                    </a:lnTo>
                    <a:lnTo>
                      <a:pt x="733" y="258"/>
                    </a:lnTo>
                    <a:lnTo>
                      <a:pt x="785" y="253"/>
                    </a:lnTo>
                    <a:lnTo>
                      <a:pt x="785" y="253"/>
                    </a:lnTo>
                    <a:lnTo>
                      <a:pt x="836" y="249"/>
                    </a:lnTo>
                    <a:lnTo>
                      <a:pt x="836" y="249"/>
                    </a:lnTo>
                    <a:lnTo>
                      <a:pt x="785" y="244"/>
                    </a:lnTo>
                    <a:lnTo>
                      <a:pt x="785" y="244"/>
                    </a:lnTo>
                    <a:lnTo>
                      <a:pt x="733" y="242"/>
                    </a:lnTo>
                    <a:lnTo>
                      <a:pt x="733" y="242"/>
                    </a:lnTo>
                    <a:lnTo>
                      <a:pt x="683" y="237"/>
                    </a:lnTo>
                    <a:lnTo>
                      <a:pt x="633" y="234"/>
                    </a:lnTo>
                    <a:lnTo>
                      <a:pt x="633" y="234"/>
                    </a:lnTo>
                    <a:lnTo>
                      <a:pt x="530" y="230"/>
                    </a:lnTo>
                    <a:lnTo>
                      <a:pt x="480" y="227"/>
                    </a:lnTo>
                    <a:lnTo>
                      <a:pt x="427" y="227"/>
                    </a:lnTo>
                    <a:lnTo>
                      <a:pt x="427" y="227"/>
                    </a:lnTo>
                    <a:lnTo>
                      <a:pt x="399" y="227"/>
                    </a:lnTo>
                    <a:lnTo>
                      <a:pt x="399" y="227"/>
                    </a:lnTo>
                    <a:lnTo>
                      <a:pt x="401" y="210"/>
                    </a:lnTo>
                    <a:lnTo>
                      <a:pt x="404" y="165"/>
                    </a:lnTo>
                    <a:lnTo>
                      <a:pt x="404" y="165"/>
                    </a:lnTo>
                    <a:lnTo>
                      <a:pt x="404" y="117"/>
                    </a:lnTo>
                    <a:lnTo>
                      <a:pt x="404" y="117"/>
                    </a:lnTo>
                    <a:lnTo>
                      <a:pt x="406" y="72"/>
                    </a:lnTo>
                    <a:lnTo>
                      <a:pt x="406" y="72"/>
                    </a:lnTo>
                    <a:lnTo>
                      <a:pt x="406" y="48"/>
                    </a:lnTo>
                    <a:lnTo>
                      <a:pt x="406" y="48"/>
                    </a:lnTo>
                    <a:lnTo>
                      <a:pt x="444" y="48"/>
                    </a:lnTo>
                    <a:lnTo>
                      <a:pt x="444" y="48"/>
                    </a:lnTo>
                    <a:lnTo>
                      <a:pt x="463" y="48"/>
                    </a:lnTo>
                    <a:lnTo>
                      <a:pt x="463" y="48"/>
                    </a:lnTo>
                    <a:lnTo>
                      <a:pt x="504" y="48"/>
                    </a:lnTo>
                    <a:lnTo>
                      <a:pt x="504" y="48"/>
                    </a:lnTo>
                    <a:lnTo>
                      <a:pt x="535" y="48"/>
                    </a:lnTo>
                    <a:lnTo>
                      <a:pt x="535" y="48"/>
                    </a:lnTo>
                    <a:lnTo>
                      <a:pt x="566" y="48"/>
                    </a:lnTo>
                    <a:lnTo>
                      <a:pt x="566" y="48"/>
                    </a:lnTo>
                    <a:lnTo>
                      <a:pt x="626" y="46"/>
                    </a:lnTo>
                    <a:lnTo>
                      <a:pt x="626" y="46"/>
                    </a:lnTo>
                    <a:lnTo>
                      <a:pt x="685" y="41"/>
                    </a:lnTo>
                    <a:lnTo>
                      <a:pt x="685" y="41"/>
                    </a:lnTo>
                    <a:lnTo>
                      <a:pt x="745" y="39"/>
                    </a:lnTo>
                    <a:lnTo>
                      <a:pt x="745" y="39"/>
                    </a:lnTo>
                    <a:lnTo>
                      <a:pt x="807" y="31"/>
                    </a:lnTo>
                    <a:lnTo>
                      <a:pt x="807" y="31"/>
                    </a:lnTo>
                    <a:lnTo>
                      <a:pt x="867" y="24"/>
                    </a:lnTo>
                    <a:lnTo>
                      <a:pt x="867" y="24"/>
                    </a:lnTo>
                    <a:lnTo>
                      <a:pt x="807" y="17"/>
                    </a:lnTo>
                    <a:lnTo>
                      <a:pt x="807" y="17"/>
                    </a:lnTo>
                    <a:lnTo>
                      <a:pt x="745" y="10"/>
                    </a:lnTo>
                    <a:lnTo>
                      <a:pt x="745" y="10"/>
                    </a:lnTo>
                    <a:lnTo>
                      <a:pt x="685" y="8"/>
                    </a:lnTo>
                    <a:lnTo>
                      <a:pt x="685" y="8"/>
                    </a:lnTo>
                    <a:lnTo>
                      <a:pt x="626" y="3"/>
                    </a:lnTo>
                    <a:lnTo>
                      <a:pt x="626" y="3"/>
                    </a:lnTo>
                    <a:lnTo>
                      <a:pt x="566" y="3"/>
                    </a:lnTo>
                    <a:lnTo>
                      <a:pt x="566" y="3"/>
                    </a:lnTo>
                    <a:lnTo>
                      <a:pt x="535" y="0"/>
                    </a:lnTo>
                    <a:lnTo>
                      <a:pt x="53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63" y="0"/>
                    </a:lnTo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40"/>
              <p:cNvSpPr>
                <a:spLocks noChangeArrowheads="1"/>
              </p:cNvSpPr>
              <p:nvPr/>
            </p:nvSpPr>
            <p:spPr bwMode="gray">
              <a:xfrm>
                <a:off x="7735888" y="2401888"/>
                <a:ext cx="109537" cy="11112"/>
              </a:xfrm>
              <a:custGeom>
                <a:avLst/>
                <a:gdLst>
                  <a:gd name="T0" fmla="*/ 208 w 304"/>
                  <a:gd name="T1" fmla="*/ 0 h 30"/>
                  <a:gd name="T2" fmla="*/ 208 w 304"/>
                  <a:gd name="T3" fmla="*/ 0 h 30"/>
                  <a:gd name="T4" fmla="*/ 153 w 304"/>
                  <a:gd name="T5" fmla="*/ 3 h 30"/>
                  <a:gd name="T6" fmla="*/ 153 w 304"/>
                  <a:gd name="T7" fmla="*/ 3 h 30"/>
                  <a:gd name="T8" fmla="*/ 96 w 304"/>
                  <a:gd name="T9" fmla="*/ 5 h 30"/>
                  <a:gd name="T10" fmla="*/ 96 w 304"/>
                  <a:gd name="T11" fmla="*/ 5 h 30"/>
                  <a:gd name="T12" fmla="*/ 48 w 304"/>
                  <a:gd name="T13" fmla="*/ 10 h 30"/>
                  <a:gd name="T14" fmla="*/ 48 w 304"/>
                  <a:gd name="T15" fmla="*/ 10 h 30"/>
                  <a:gd name="T16" fmla="*/ 0 w 304"/>
                  <a:gd name="T17" fmla="*/ 13 h 30"/>
                  <a:gd name="T18" fmla="*/ 0 w 304"/>
                  <a:gd name="T19" fmla="*/ 15 h 30"/>
                  <a:gd name="T20" fmla="*/ 0 w 304"/>
                  <a:gd name="T21" fmla="*/ 17 h 30"/>
                  <a:gd name="T22" fmla="*/ 0 w 304"/>
                  <a:gd name="T23" fmla="*/ 17 h 30"/>
                  <a:gd name="T24" fmla="*/ 48 w 304"/>
                  <a:gd name="T25" fmla="*/ 20 h 30"/>
                  <a:gd name="T26" fmla="*/ 48 w 304"/>
                  <a:gd name="T27" fmla="*/ 20 h 30"/>
                  <a:gd name="T28" fmla="*/ 96 w 304"/>
                  <a:gd name="T29" fmla="*/ 22 h 30"/>
                  <a:gd name="T30" fmla="*/ 96 w 304"/>
                  <a:gd name="T31" fmla="*/ 22 h 30"/>
                  <a:gd name="T32" fmla="*/ 153 w 304"/>
                  <a:gd name="T33" fmla="*/ 27 h 30"/>
                  <a:gd name="T34" fmla="*/ 153 w 304"/>
                  <a:gd name="T35" fmla="*/ 27 h 30"/>
                  <a:gd name="T36" fmla="*/ 208 w 304"/>
                  <a:gd name="T37" fmla="*/ 29 h 30"/>
                  <a:gd name="T38" fmla="*/ 208 w 304"/>
                  <a:gd name="T39" fmla="*/ 29 h 30"/>
                  <a:gd name="T40" fmla="*/ 234 w 304"/>
                  <a:gd name="T41" fmla="*/ 29 h 30"/>
                  <a:gd name="T42" fmla="*/ 255 w 304"/>
                  <a:gd name="T43" fmla="*/ 27 h 30"/>
                  <a:gd name="T44" fmla="*/ 255 w 304"/>
                  <a:gd name="T45" fmla="*/ 27 h 30"/>
                  <a:gd name="T46" fmla="*/ 275 w 304"/>
                  <a:gd name="T47" fmla="*/ 22 h 30"/>
                  <a:gd name="T48" fmla="*/ 275 w 304"/>
                  <a:gd name="T49" fmla="*/ 22 h 30"/>
                  <a:gd name="T50" fmla="*/ 289 w 304"/>
                  <a:gd name="T51" fmla="*/ 20 h 30"/>
                  <a:gd name="T52" fmla="*/ 289 w 304"/>
                  <a:gd name="T53" fmla="*/ 20 h 30"/>
                  <a:gd name="T54" fmla="*/ 303 w 304"/>
                  <a:gd name="T55" fmla="*/ 17 h 30"/>
                  <a:gd name="T56" fmla="*/ 303 w 304"/>
                  <a:gd name="T57" fmla="*/ 15 h 30"/>
                  <a:gd name="T58" fmla="*/ 303 w 304"/>
                  <a:gd name="T59" fmla="*/ 13 h 30"/>
                  <a:gd name="T60" fmla="*/ 303 w 304"/>
                  <a:gd name="T61" fmla="*/ 13 h 30"/>
                  <a:gd name="T62" fmla="*/ 289 w 304"/>
                  <a:gd name="T63" fmla="*/ 10 h 30"/>
                  <a:gd name="T64" fmla="*/ 289 w 304"/>
                  <a:gd name="T65" fmla="*/ 10 h 30"/>
                  <a:gd name="T66" fmla="*/ 275 w 304"/>
                  <a:gd name="T67" fmla="*/ 5 h 30"/>
                  <a:gd name="T68" fmla="*/ 275 w 304"/>
                  <a:gd name="T69" fmla="*/ 5 h 30"/>
                  <a:gd name="T70" fmla="*/ 255 w 304"/>
                  <a:gd name="T71" fmla="*/ 3 h 30"/>
                  <a:gd name="T72" fmla="*/ 255 w 304"/>
                  <a:gd name="T73" fmla="*/ 3 h 30"/>
                  <a:gd name="T74" fmla="*/ 234 w 304"/>
                  <a:gd name="T75" fmla="*/ 0 h 30"/>
                  <a:gd name="T76" fmla="*/ 208 w 304"/>
                  <a:gd name="T7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4" h="30">
                    <a:moveTo>
                      <a:pt x="208" y="0"/>
                    </a:moveTo>
                    <a:lnTo>
                      <a:pt x="208" y="0"/>
                    </a:lnTo>
                    <a:lnTo>
                      <a:pt x="153" y="3"/>
                    </a:lnTo>
                    <a:lnTo>
                      <a:pt x="153" y="3"/>
                    </a:lnTo>
                    <a:lnTo>
                      <a:pt x="96" y="5"/>
                    </a:lnTo>
                    <a:lnTo>
                      <a:pt x="96" y="5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208" y="29"/>
                    </a:lnTo>
                    <a:lnTo>
                      <a:pt x="208" y="29"/>
                    </a:lnTo>
                    <a:lnTo>
                      <a:pt x="234" y="29"/>
                    </a:lnTo>
                    <a:lnTo>
                      <a:pt x="255" y="27"/>
                    </a:lnTo>
                    <a:lnTo>
                      <a:pt x="255" y="27"/>
                    </a:lnTo>
                    <a:lnTo>
                      <a:pt x="275" y="22"/>
                    </a:lnTo>
                    <a:lnTo>
                      <a:pt x="275" y="22"/>
                    </a:lnTo>
                    <a:lnTo>
                      <a:pt x="289" y="20"/>
                    </a:lnTo>
                    <a:lnTo>
                      <a:pt x="289" y="20"/>
                    </a:lnTo>
                    <a:lnTo>
                      <a:pt x="303" y="17"/>
                    </a:lnTo>
                    <a:lnTo>
                      <a:pt x="303" y="15"/>
                    </a:lnTo>
                    <a:lnTo>
                      <a:pt x="303" y="13"/>
                    </a:lnTo>
                    <a:lnTo>
                      <a:pt x="303" y="13"/>
                    </a:lnTo>
                    <a:lnTo>
                      <a:pt x="289" y="10"/>
                    </a:lnTo>
                    <a:lnTo>
                      <a:pt x="289" y="10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55" y="3"/>
                    </a:lnTo>
                    <a:lnTo>
                      <a:pt x="255" y="3"/>
                    </a:lnTo>
                    <a:lnTo>
                      <a:pt x="234" y="0"/>
                    </a:lnTo>
                    <a:lnTo>
                      <a:pt x="208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41"/>
              <p:cNvSpPr>
                <a:spLocks noChangeArrowheads="1"/>
              </p:cNvSpPr>
              <p:nvPr/>
            </p:nvSpPr>
            <p:spPr bwMode="gray">
              <a:xfrm>
                <a:off x="7164388" y="2378075"/>
                <a:ext cx="704850" cy="155575"/>
              </a:xfrm>
              <a:custGeom>
                <a:avLst/>
                <a:gdLst>
                  <a:gd name="T0" fmla="*/ 1158 w 1960"/>
                  <a:gd name="T1" fmla="*/ 12 h 433"/>
                  <a:gd name="T2" fmla="*/ 1153 w 1960"/>
                  <a:gd name="T3" fmla="*/ 172 h 433"/>
                  <a:gd name="T4" fmla="*/ 995 w 1960"/>
                  <a:gd name="T5" fmla="*/ 201 h 433"/>
                  <a:gd name="T6" fmla="*/ 811 w 1960"/>
                  <a:gd name="T7" fmla="*/ 208 h 433"/>
                  <a:gd name="T8" fmla="*/ 800 w 1960"/>
                  <a:gd name="T9" fmla="*/ 222 h 433"/>
                  <a:gd name="T10" fmla="*/ 809 w 1960"/>
                  <a:gd name="T11" fmla="*/ 380 h 433"/>
                  <a:gd name="T12" fmla="*/ 797 w 1960"/>
                  <a:gd name="T13" fmla="*/ 382 h 433"/>
                  <a:gd name="T14" fmla="*/ 377 w 1960"/>
                  <a:gd name="T15" fmla="*/ 389 h 433"/>
                  <a:gd name="T16" fmla="*/ 181 w 1960"/>
                  <a:gd name="T17" fmla="*/ 397 h 433"/>
                  <a:gd name="T18" fmla="*/ 0 w 1960"/>
                  <a:gd name="T19" fmla="*/ 406 h 433"/>
                  <a:gd name="T20" fmla="*/ 84 w 1960"/>
                  <a:gd name="T21" fmla="*/ 411 h 433"/>
                  <a:gd name="T22" fmla="*/ 377 w 1960"/>
                  <a:gd name="T23" fmla="*/ 420 h 433"/>
                  <a:gd name="T24" fmla="*/ 620 w 1960"/>
                  <a:gd name="T25" fmla="*/ 428 h 433"/>
                  <a:gd name="T26" fmla="*/ 814 w 1960"/>
                  <a:gd name="T27" fmla="*/ 432 h 433"/>
                  <a:gd name="T28" fmla="*/ 978 w 1960"/>
                  <a:gd name="T29" fmla="*/ 430 h 433"/>
                  <a:gd name="T30" fmla="*/ 1504 w 1960"/>
                  <a:gd name="T31" fmla="*/ 423 h 433"/>
                  <a:gd name="T32" fmla="*/ 1778 w 1960"/>
                  <a:gd name="T33" fmla="*/ 416 h 433"/>
                  <a:gd name="T34" fmla="*/ 1959 w 1960"/>
                  <a:gd name="T35" fmla="*/ 406 h 433"/>
                  <a:gd name="T36" fmla="*/ 1874 w 1960"/>
                  <a:gd name="T37" fmla="*/ 401 h 433"/>
                  <a:gd name="T38" fmla="*/ 1504 w 1960"/>
                  <a:gd name="T39" fmla="*/ 387 h 433"/>
                  <a:gd name="T40" fmla="*/ 1162 w 1960"/>
                  <a:gd name="T41" fmla="*/ 382 h 433"/>
                  <a:gd name="T42" fmla="*/ 1148 w 1960"/>
                  <a:gd name="T43" fmla="*/ 365 h 433"/>
                  <a:gd name="T44" fmla="*/ 1148 w 1960"/>
                  <a:gd name="T45" fmla="*/ 330 h 433"/>
                  <a:gd name="T46" fmla="*/ 1133 w 1960"/>
                  <a:gd name="T47" fmla="*/ 287 h 433"/>
                  <a:gd name="T48" fmla="*/ 1126 w 1960"/>
                  <a:gd name="T49" fmla="*/ 308 h 433"/>
                  <a:gd name="T50" fmla="*/ 1119 w 1960"/>
                  <a:gd name="T51" fmla="*/ 365 h 433"/>
                  <a:gd name="T52" fmla="*/ 1122 w 1960"/>
                  <a:gd name="T53" fmla="*/ 382 h 433"/>
                  <a:gd name="T54" fmla="*/ 1031 w 1960"/>
                  <a:gd name="T55" fmla="*/ 365 h 433"/>
                  <a:gd name="T56" fmla="*/ 1031 w 1960"/>
                  <a:gd name="T57" fmla="*/ 330 h 433"/>
                  <a:gd name="T58" fmla="*/ 1019 w 1960"/>
                  <a:gd name="T59" fmla="*/ 287 h 433"/>
                  <a:gd name="T60" fmla="*/ 1010 w 1960"/>
                  <a:gd name="T61" fmla="*/ 308 h 433"/>
                  <a:gd name="T62" fmla="*/ 1005 w 1960"/>
                  <a:gd name="T63" fmla="*/ 365 h 433"/>
                  <a:gd name="T64" fmla="*/ 1005 w 1960"/>
                  <a:gd name="T65" fmla="*/ 382 h 433"/>
                  <a:gd name="T66" fmla="*/ 914 w 1960"/>
                  <a:gd name="T67" fmla="*/ 378 h 433"/>
                  <a:gd name="T68" fmla="*/ 916 w 1960"/>
                  <a:gd name="T69" fmla="*/ 353 h 433"/>
                  <a:gd name="T70" fmla="*/ 905 w 1960"/>
                  <a:gd name="T71" fmla="*/ 294 h 433"/>
                  <a:gd name="T72" fmla="*/ 900 w 1960"/>
                  <a:gd name="T73" fmla="*/ 294 h 433"/>
                  <a:gd name="T74" fmla="*/ 888 w 1960"/>
                  <a:gd name="T75" fmla="*/ 353 h 433"/>
                  <a:gd name="T76" fmla="*/ 888 w 1960"/>
                  <a:gd name="T77" fmla="*/ 378 h 433"/>
                  <a:gd name="T78" fmla="*/ 818 w 1960"/>
                  <a:gd name="T79" fmla="*/ 380 h 433"/>
                  <a:gd name="T80" fmla="*/ 826 w 1960"/>
                  <a:gd name="T81" fmla="*/ 239 h 433"/>
                  <a:gd name="T82" fmla="*/ 1040 w 1960"/>
                  <a:gd name="T83" fmla="*/ 246 h 433"/>
                  <a:gd name="T84" fmla="*/ 1177 w 1960"/>
                  <a:gd name="T85" fmla="*/ 246 h 433"/>
                  <a:gd name="T86" fmla="*/ 1200 w 1960"/>
                  <a:gd name="T87" fmla="*/ 222 h 433"/>
                  <a:gd name="T88" fmla="*/ 1282 w 1960"/>
                  <a:gd name="T89" fmla="*/ 170 h 433"/>
                  <a:gd name="T90" fmla="*/ 1473 w 1960"/>
                  <a:gd name="T91" fmla="*/ 175 h 433"/>
                  <a:gd name="T92" fmla="*/ 1685 w 1960"/>
                  <a:gd name="T93" fmla="*/ 175 h 433"/>
                  <a:gd name="T94" fmla="*/ 1895 w 1960"/>
                  <a:gd name="T95" fmla="*/ 165 h 433"/>
                  <a:gd name="T96" fmla="*/ 1895 w 1960"/>
                  <a:gd name="T97" fmla="*/ 158 h 433"/>
                  <a:gd name="T98" fmla="*/ 1685 w 1960"/>
                  <a:gd name="T99" fmla="*/ 148 h 433"/>
                  <a:gd name="T100" fmla="*/ 1473 w 1960"/>
                  <a:gd name="T101" fmla="*/ 148 h 433"/>
                  <a:gd name="T102" fmla="*/ 1282 w 1960"/>
                  <a:gd name="T103" fmla="*/ 153 h 433"/>
                  <a:gd name="T104" fmla="*/ 1200 w 1960"/>
                  <a:gd name="T105" fmla="*/ 43 h 433"/>
                  <a:gd name="T106" fmla="*/ 1329 w 1960"/>
                  <a:gd name="T107" fmla="*/ 39 h 433"/>
                  <a:gd name="T108" fmla="*/ 1480 w 1960"/>
                  <a:gd name="T109" fmla="*/ 31 h 433"/>
                  <a:gd name="T110" fmla="*/ 1580 w 1960"/>
                  <a:gd name="T111" fmla="*/ 22 h 433"/>
                  <a:gd name="T112" fmla="*/ 1480 w 1960"/>
                  <a:gd name="T113" fmla="*/ 12 h 433"/>
                  <a:gd name="T114" fmla="*/ 1279 w 1960"/>
                  <a:gd name="T115" fmla="*/ 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60" h="433">
                    <a:moveTo>
                      <a:pt x="1177" y="0"/>
                    </a:moveTo>
                    <a:lnTo>
                      <a:pt x="1177" y="0"/>
                    </a:lnTo>
                    <a:lnTo>
                      <a:pt x="1169" y="0"/>
                    </a:lnTo>
                    <a:lnTo>
                      <a:pt x="1162" y="5"/>
                    </a:lnTo>
                    <a:lnTo>
                      <a:pt x="1158" y="1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3" y="122"/>
                    </a:lnTo>
                    <a:lnTo>
                      <a:pt x="1153" y="172"/>
                    </a:lnTo>
                    <a:lnTo>
                      <a:pt x="1153" y="198"/>
                    </a:lnTo>
                    <a:lnTo>
                      <a:pt x="1131" y="198"/>
                    </a:lnTo>
                    <a:lnTo>
                      <a:pt x="1086" y="201"/>
                    </a:lnTo>
                    <a:lnTo>
                      <a:pt x="1040" y="201"/>
                    </a:lnTo>
                    <a:lnTo>
                      <a:pt x="995" y="201"/>
                    </a:lnTo>
                    <a:lnTo>
                      <a:pt x="995" y="201"/>
                    </a:lnTo>
                    <a:lnTo>
                      <a:pt x="905" y="205"/>
                    </a:lnTo>
                    <a:lnTo>
                      <a:pt x="859" y="205"/>
                    </a:lnTo>
                    <a:lnTo>
                      <a:pt x="814" y="208"/>
                    </a:lnTo>
                    <a:lnTo>
                      <a:pt x="811" y="208"/>
                    </a:lnTo>
                    <a:lnTo>
                      <a:pt x="811" y="208"/>
                    </a:lnTo>
                    <a:lnTo>
                      <a:pt x="807" y="210"/>
                    </a:lnTo>
                    <a:lnTo>
                      <a:pt x="802" y="213"/>
                    </a:lnTo>
                    <a:lnTo>
                      <a:pt x="800" y="217"/>
                    </a:lnTo>
                    <a:lnTo>
                      <a:pt x="800" y="222"/>
                    </a:lnTo>
                    <a:lnTo>
                      <a:pt x="800" y="222"/>
                    </a:lnTo>
                    <a:lnTo>
                      <a:pt x="802" y="275"/>
                    </a:lnTo>
                    <a:lnTo>
                      <a:pt x="804" y="327"/>
                    </a:lnTo>
                    <a:lnTo>
                      <a:pt x="804" y="327"/>
                    </a:lnTo>
                    <a:lnTo>
                      <a:pt x="809" y="380"/>
                    </a:lnTo>
                    <a:lnTo>
                      <a:pt x="809" y="380"/>
                    </a:lnTo>
                    <a:lnTo>
                      <a:pt x="809" y="382"/>
                    </a:lnTo>
                    <a:lnTo>
                      <a:pt x="809" y="382"/>
                    </a:lnTo>
                    <a:lnTo>
                      <a:pt x="797" y="382"/>
                    </a:lnTo>
                    <a:lnTo>
                      <a:pt x="797" y="382"/>
                    </a:lnTo>
                    <a:lnTo>
                      <a:pt x="620" y="385"/>
                    </a:lnTo>
                    <a:lnTo>
                      <a:pt x="620" y="385"/>
                    </a:lnTo>
                    <a:lnTo>
                      <a:pt x="453" y="387"/>
                    </a:lnTo>
                    <a:lnTo>
                      <a:pt x="453" y="387"/>
                    </a:lnTo>
                    <a:lnTo>
                      <a:pt x="377" y="389"/>
                    </a:lnTo>
                    <a:lnTo>
                      <a:pt x="377" y="389"/>
                    </a:lnTo>
                    <a:lnTo>
                      <a:pt x="305" y="392"/>
                    </a:lnTo>
                    <a:lnTo>
                      <a:pt x="305" y="392"/>
                    </a:lnTo>
                    <a:lnTo>
                      <a:pt x="181" y="397"/>
                    </a:lnTo>
                    <a:lnTo>
                      <a:pt x="181" y="397"/>
                    </a:lnTo>
                    <a:lnTo>
                      <a:pt x="84" y="401"/>
                    </a:lnTo>
                    <a:lnTo>
                      <a:pt x="84" y="401"/>
                    </a:lnTo>
                    <a:lnTo>
                      <a:pt x="21" y="404"/>
                    </a:lnTo>
                    <a:lnTo>
                      <a:pt x="21" y="40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1" y="406"/>
                    </a:lnTo>
                    <a:lnTo>
                      <a:pt x="21" y="406"/>
                    </a:lnTo>
                    <a:lnTo>
                      <a:pt x="84" y="411"/>
                    </a:lnTo>
                    <a:lnTo>
                      <a:pt x="84" y="411"/>
                    </a:lnTo>
                    <a:lnTo>
                      <a:pt x="181" y="416"/>
                    </a:lnTo>
                    <a:lnTo>
                      <a:pt x="181" y="416"/>
                    </a:lnTo>
                    <a:lnTo>
                      <a:pt x="305" y="418"/>
                    </a:lnTo>
                    <a:lnTo>
                      <a:pt x="305" y="418"/>
                    </a:lnTo>
                    <a:lnTo>
                      <a:pt x="377" y="420"/>
                    </a:lnTo>
                    <a:lnTo>
                      <a:pt x="377" y="420"/>
                    </a:lnTo>
                    <a:lnTo>
                      <a:pt x="453" y="423"/>
                    </a:lnTo>
                    <a:lnTo>
                      <a:pt x="453" y="423"/>
                    </a:lnTo>
                    <a:lnTo>
                      <a:pt x="620" y="428"/>
                    </a:lnTo>
                    <a:lnTo>
                      <a:pt x="620" y="428"/>
                    </a:lnTo>
                    <a:lnTo>
                      <a:pt x="797" y="428"/>
                    </a:lnTo>
                    <a:lnTo>
                      <a:pt x="797" y="428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814" y="432"/>
                    </a:lnTo>
                    <a:lnTo>
                      <a:pt x="814" y="432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978" y="430"/>
                    </a:lnTo>
                    <a:lnTo>
                      <a:pt x="978" y="430"/>
                    </a:lnTo>
                    <a:lnTo>
                      <a:pt x="1162" y="428"/>
                    </a:lnTo>
                    <a:lnTo>
                      <a:pt x="1162" y="428"/>
                    </a:lnTo>
                    <a:lnTo>
                      <a:pt x="1339" y="425"/>
                    </a:lnTo>
                    <a:lnTo>
                      <a:pt x="1339" y="425"/>
                    </a:lnTo>
                    <a:lnTo>
                      <a:pt x="1504" y="423"/>
                    </a:lnTo>
                    <a:lnTo>
                      <a:pt x="1504" y="423"/>
                    </a:lnTo>
                    <a:lnTo>
                      <a:pt x="1651" y="418"/>
                    </a:lnTo>
                    <a:lnTo>
                      <a:pt x="1651" y="418"/>
                    </a:lnTo>
                    <a:lnTo>
                      <a:pt x="1778" y="416"/>
                    </a:lnTo>
                    <a:lnTo>
                      <a:pt x="1778" y="416"/>
                    </a:lnTo>
                    <a:lnTo>
                      <a:pt x="1874" y="411"/>
                    </a:lnTo>
                    <a:lnTo>
                      <a:pt x="1874" y="411"/>
                    </a:lnTo>
                    <a:lnTo>
                      <a:pt x="1936" y="406"/>
                    </a:lnTo>
                    <a:lnTo>
                      <a:pt x="1936" y="406"/>
                    </a:lnTo>
                    <a:lnTo>
                      <a:pt x="1959" y="406"/>
                    </a:lnTo>
                    <a:lnTo>
                      <a:pt x="1959" y="406"/>
                    </a:lnTo>
                    <a:lnTo>
                      <a:pt x="1936" y="404"/>
                    </a:lnTo>
                    <a:lnTo>
                      <a:pt x="1936" y="404"/>
                    </a:lnTo>
                    <a:lnTo>
                      <a:pt x="1874" y="401"/>
                    </a:lnTo>
                    <a:lnTo>
                      <a:pt x="1874" y="401"/>
                    </a:lnTo>
                    <a:lnTo>
                      <a:pt x="1778" y="397"/>
                    </a:lnTo>
                    <a:lnTo>
                      <a:pt x="1778" y="397"/>
                    </a:lnTo>
                    <a:lnTo>
                      <a:pt x="1651" y="392"/>
                    </a:lnTo>
                    <a:lnTo>
                      <a:pt x="1651" y="392"/>
                    </a:lnTo>
                    <a:lnTo>
                      <a:pt x="1504" y="387"/>
                    </a:lnTo>
                    <a:lnTo>
                      <a:pt x="1504" y="387"/>
                    </a:lnTo>
                    <a:lnTo>
                      <a:pt x="1339" y="385"/>
                    </a:lnTo>
                    <a:lnTo>
                      <a:pt x="1339" y="385"/>
                    </a:lnTo>
                    <a:lnTo>
                      <a:pt x="1162" y="382"/>
                    </a:lnTo>
                    <a:lnTo>
                      <a:pt x="1162" y="382"/>
                    </a:lnTo>
                    <a:lnTo>
                      <a:pt x="1146" y="382"/>
                    </a:lnTo>
                    <a:lnTo>
                      <a:pt x="1146" y="382"/>
                    </a:lnTo>
                    <a:lnTo>
                      <a:pt x="1148" y="378"/>
                    </a:lnTo>
                    <a:lnTo>
                      <a:pt x="1148" y="378"/>
                    </a:lnTo>
                    <a:lnTo>
                      <a:pt x="1148" y="365"/>
                    </a:lnTo>
                    <a:lnTo>
                      <a:pt x="1148" y="365"/>
                    </a:lnTo>
                    <a:lnTo>
                      <a:pt x="1148" y="353"/>
                    </a:lnTo>
                    <a:lnTo>
                      <a:pt x="1148" y="353"/>
                    </a:lnTo>
                    <a:lnTo>
                      <a:pt x="1148" y="330"/>
                    </a:lnTo>
                    <a:lnTo>
                      <a:pt x="1148" y="330"/>
                    </a:lnTo>
                    <a:lnTo>
                      <a:pt x="1143" y="308"/>
                    </a:lnTo>
                    <a:lnTo>
                      <a:pt x="1143" y="308"/>
                    </a:lnTo>
                    <a:lnTo>
                      <a:pt x="1136" y="294"/>
                    </a:lnTo>
                    <a:lnTo>
                      <a:pt x="1136" y="294"/>
                    </a:lnTo>
                    <a:lnTo>
                      <a:pt x="1133" y="287"/>
                    </a:lnTo>
                    <a:lnTo>
                      <a:pt x="1133" y="287"/>
                    </a:lnTo>
                    <a:lnTo>
                      <a:pt x="1131" y="294"/>
                    </a:lnTo>
                    <a:lnTo>
                      <a:pt x="1131" y="294"/>
                    </a:lnTo>
                    <a:lnTo>
                      <a:pt x="1126" y="308"/>
                    </a:lnTo>
                    <a:lnTo>
                      <a:pt x="1126" y="308"/>
                    </a:lnTo>
                    <a:lnTo>
                      <a:pt x="1122" y="330"/>
                    </a:lnTo>
                    <a:lnTo>
                      <a:pt x="1122" y="330"/>
                    </a:lnTo>
                    <a:lnTo>
                      <a:pt x="1119" y="353"/>
                    </a:lnTo>
                    <a:lnTo>
                      <a:pt x="1119" y="353"/>
                    </a:lnTo>
                    <a:lnTo>
                      <a:pt x="1119" y="365"/>
                    </a:lnTo>
                    <a:lnTo>
                      <a:pt x="1119" y="365"/>
                    </a:lnTo>
                    <a:lnTo>
                      <a:pt x="1122" y="378"/>
                    </a:lnTo>
                    <a:lnTo>
                      <a:pt x="1122" y="378"/>
                    </a:lnTo>
                    <a:lnTo>
                      <a:pt x="1122" y="382"/>
                    </a:lnTo>
                    <a:lnTo>
                      <a:pt x="1122" y="382"/>
                    </a:lnTo>
                    <a:lnTo>
                      <a:pt x="1031" y="382"/>
                    </a:lnTo>
                    <a:lnTo>
                      <a:pt x="1031" y="382"/>
                    </a:lnTo>
                    <a:lnTo>
                      <a:pt x="1031" y="378"/>
                    </a:lnTo>
                    <a:lnTo>
                      <a:pt x="1031" y="378"/>
                    </a:lnTo>
                    <a:lnTo>
                      <a:pt x="1031" y="365"/>
                    </a:lnTo>
                    <a:lnTo>
                      <a:pt x="1031" y="365"/>
                    </a:lnTo>
                    <a:lnTo>
                      <a:pt x="1033" y="353"/>
                    </a:lnTo>
                    <a:lnTo>
                      <a:pt x="1033" y="353"/>
                    </a:lnTo>
                    <a:lnTo>
                      <a:pt x="1031" y="330"/>
                    </a:lnTo>
                    <a:lnTo>
                      <a:pt x="1031" y="330"/>
                    </a:lnTo>
                    <a:lnTo>
                      <a:pt x="1026" y="308"/>
                    </a:lnTo>
                    <a:lnTo>
                      <a:pt x="1026" y="308"/>
                    </a:lnTo>
                    <a:lnTo>
                      <a:pt x="1021" y="294"/>
                    </a:lnTo>
                    <a:lnTo>
                      <a:pt x="1021" y="294"/>
                    </a:lnTo>
                    <a:lnTo>
                      <a:pt x="1019" y="287"/>
                    </a:lnTo>
                    <a:lnTo>
                      <a:pt x="1019" y="287"/>
                    </a:lnTo>
                    <a:lnTo>
                      <a:pt x="1014" y="294"/>
                    </a:lnTo>
                    <a:lnTo>
                      <a:pt x="1014" y="294"/>
                    </a:lnTo>
                    <a:lnTo>
                      <a:pt x="1010" y="308"/>
                    </a:lnTo>
                    <a:lnTo>
                      <a:pt x="1010" y="308"/>
                    </a:lnTo>
                    <a:lnTo>
                      <a:pt x="1005" y="330"/>
                    </a:lnTo>
                    <a:lnTo>
                      <a:pt x="1005" y="330"/>
                    </a:lnTo>
                    <a:lnTo>
                      <a:pt x="1005" y="353"/>
                    </a:lnTo>
                    <a:lnTo>
                      <a:pt x="1005" y="353"/>
                    </a:lnTo>
                    <a:lnTo>
                      <a:pt x="1005" y="365"/>
                    </a:lnTo>
                    <a:lnTo>
                      <a:pt x="1005" y="365"/>
                    </a:lnTo>
                    <a:lnTo>
                      <a:pt x="1005" y="378"/>
                    </a:lnTo>
                    <a:lnTo>
                      <a:pt x="1005" y="378"/>
                    </a:lnTo>
                    <a:lnTo>
                      <a:pt x="1005" y="382"/>
                    </a:lnTo>
                    <a:lnTo>
                      <a:pt x="1005" y="382"/>
                    </a:lnTo>
                    <a:lnTo>
                      <a:pt x="978" y="382"/>
                    </a:lnTo>
                    <a:lnTo>
                      <a:pt x="978" y="382"/>
                    </a:lnTo>
                    <a:lnTo>
                      <a:pt x="914" y="382"/>
                    </a:lnTo>
                    <a:lnTo>
                      <a:pt x="914" y="382"/>
                    </a:lnTo>
                    <a:lnTo>
                      <a:pt x="914" y="378"/>
                    </a:lnTo>
                    <a:lnTo>
                      <a:pt x="914" y="378"/>
                    </a:lnTo>
                    <a:lnTo>
                      <a:pt x="916" y="365"/>
                    </a:lnTo>
                    <a:lnTo>
                      <a:pt x="916" y="365"/>
                    </a:lnTo>
                    <a:lnTo>
                      <a:pt x="916" y="353"/>
                    </a:lnTo>
                    <a:lnTo>
                      <a:pt x="916" y="353"/>
                    </a:lnTo>
                    <a:lnTo>
                      <a:pt x="914" y="330"/>
                    </a:lnTo>
                    <a:lnTo>
                      <a:pt x="914" y="330"/>
                    </a:lnTo>
                    <a:lnTo>
                      <a:pt x="909" y="308"/>
                    </a:lnTo>
                    <a:lnTo>
                      <a:pt x="909" y="308"/>
                    </a:lnTo>
                    <a:lnTo>
                      <a:pt x="905" y="294"/>
                    </a:lnTo>
                    <a:lnTo>
                      <a:pt x="905" y="294"/>
                    </a:lnTo>
                    <a:lnTo>
                      <a:pt x="902" y="287"/>
                    </a:lnTo>
                    <a:lnTo>
                      <a:pt x="902" y="287"/>
                    </a:lnTo>
                    <a:lnTo>
                      <a:pt x="900" y="294"/>
                    </a:lnTo>
                    <a:lnTo>
                      <a:pt x="900" y="294"/>
                    </a:lnTo>
                    <a:lnTo>
                      <a:pt x="893" y="308"/>
                    </a:lnTo>
                    <a:lnTo>
                      <a:pt x="893" y="308"/>
                    </a:lnTo>
                    <a:lnTo>
                      <a:pt x="890" y="330"/>
                    </a:lnTo>
                    <a:lnTo>
                      <a:pt x="890" y="330"/>
                    </a:lnTo>
                    <a:lnTo>
                      <a:pt x="888" y="353"/>
                    </a:lnTo>
                    <a:lnTo>
                      <a:pt x="888" y="353"/>
                    </a:lnTo>
                    <a:lnTo>
                      <a:pt x="888" y="365"/>
                    </a:lnTo>
                    <a:lnTo>
                      <a:pt x="888" y="365"/>
                    </a:lnTo>
                    <a:lnTo>
                      <a:pt x="888" y="378"/>
                    </a:lnTo>
                    <a:lnTo>
                      <a:pt x="888" y="378"/>
                    </a:lnTo>
                    <a:lnTo>
                      <a:pt x="890" y="382"/>
                    </a:lnTo>
                    <a:lnTo>
                      <a:pt x="890" y="382"/>
                    </a:lnTo>
                    <a:lnTo>
                      <a:pt x="816" y="382"/>
                    </a:lnTo>
                    <a:lnTo>
                      <a:pt x="816" y="382"/>
                    </a:lnTo>
                    <a:lnTo>
                      <a:pt x="818" y="380"/>
                    </a:lnTo>
                    <a:lnTo>
                      <a:pt x="818" y="380"/>
                    </a:lnTo>
                    <a:lnTo>
                      <a:pt x="821" y="327"/>
                    </a:lnTo>
                    <a:lnTo>
                      <a:pt x="826" y="275"/>
                    </a:lnTo>
                    <a:lnTo>
                      <a:pt x="826" y="275"/>
                    </a:lnTo>
                    <a:lnTo>
                      <a:pt x="826" y="239"/>
                    </a:lnTo>
                    <a:lnTo>
                      <a:pt x="859" y="239"/>
                    </a:lnTo>
                    <a:lnTo>
                      <a:pt x="905" y="241"/>
                    </a:lnTo>
                    <a:lnTo>
                      <a:pt x="905" y="241"/>
                    </a:lnTo>
                    <a:lnTo>
                      <a:pt x="995" y="244"/>
                    </a:lnTo>
                    <a:lnTo>
                      <a:pt x="1040" y="246"/>
                    </a:lnTo>
                    <a:lnTo>
                      <a:pt x="1086" y="246"/>
                    </a:lnTo>
                    <a:lnTo>
                      <a:pt x="1131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86" y="246"/>
                    </a:lnTo>
                    <a:lnTo>
                      <a:pt x="1193" y="239"/>
                    </a:lnTo>
                    <a:lnTo>
                      <a:pt x="1200" y="232"/>
                    </a:lnTo>
                    <a:lnTo>
                      <a:pt x="1200" y="222"/>
                    </a:lnTo>
                    <a:lnTo>
                      <a:pt x="1200" y="222"/>
                    </a:lnTo>
                    <a:lnTo>
                      <a:pt x="1200" y="172"/>
                    </a:lnTo>
                    <a:lnTo>
                      <a:pt x="1200" y="165"/>
                    </a:lnTo>
                    <a:lnTo>
                      <a:pt x="1200" y="165"/>
                    </a:lnTo>
                    <a:lnTo>
                      <a:pt x="1282" y="170"/>
                    </a:lnTo>
                    <a:lnTo>
                      <a:pt x="1282" y="170"/>
                    </a:lnTo>
                    <a:lnTo>
                      <a:pt x="1339" y="172"/>
                    </a:lnTo>
                    <a:lnTo>
                      <a:pt x="1339" y="172"/>
                    </a:lnTo>
                    <a:lnTo>
                      <a:pt x="1403" y="175"/>
                    </a:lnTo>
                    <a:lnTo>
                      <a:pt x="1403" y="175"/>
                    </a:lnTo>
                    <a:lnTo>
                      <a:pt x="1473" y="175"/>
                    </a:lnTo>
                    <a:lnTo>
                      <a:pt x="1473" y="175"/>
                    </a:lnTo>
                    <a:lnTo>
                      <a:pt x="1544" y="175"/>
                    </a:lnTo>
                    <a:lnTo>
                      <a:pt x="1544" y="175"/>
                    </a:lnTo>
                    <a:lnTo>
                      <a:pt x="1685" y="175"/>
                    </a:lnTo>
                    <a:lnTo>
                      <a:pt x="1685" y="175"/>
                    </a:lnTo>
                    <a:lnTo>
                      <a:pt x="1752" y="172"/>
                    </a:lnTo>
                    <a:lnTo>
                      <a:pt x="1752" y="172"/>
                    </a:lnTo>
                    <a:lnTo>
                      <a:pt x="1809" y="170"/>
                    </a:lnTo>
                    <a:lnTo>
                      <a:pt x="1809" y="170"/>
                    </a:lnTo>
                    <a:lnTo>
                      <a:pt x="1895" y="165"/>
                    </a:lnTo>
                    <a:lnTo>
                      <a:pt x="1895" y="165"/>
                    </a:lnTo>
                    <a:lnTo>
                      <a:pt x="1929" y="160"/>
                    </a:lnTo>
                    <a:lnTo>
                      <a:pt x="1929" y="160"/>
                    </a:lnTo>
                    <a:lnTo>
                      <a:pt x="1895" y="158"/>
                    </a:lnTo>
                    <a:lnTo>
                      <a:pt x="1895" y="158"/>
                    </a:lnTo>
                    <a:lnTo>
                      <a:pt x="1809" y="153"/>
                    </a:lnTo>
                    <a:lnTo>
                      <a:pt x="1809" y="153"/>
                    </a:lnTo>
                    <a:lnTo>
                      <a:pt x="1752" y="151"/>
                    </a:lnTo>
                    <a:lnTo>
                      <a:pt x="1752" y="151"/>
                    </a:lnTo>
                    <a:lnTo>
                      <a:pt x="1685" y="148"/>
                    </a:lnTo>
                    <a:lnTo>
                      <a:pt x="1685" y="148"/>
                    </a:lnTo>
                    <a:lnTo>
                      <a:pt x="1544" y="146"/>
                    </a:lnTo>
                    <a:lnTo>
                      <a:pt x="1544" y="146"/>
                    </a:lnTo>
                    <a:lnTo>
                      <a:pt x="1473" y="148"/>
                    </a:lnTo>
                    <a:lnTo>
                      <a:pt x="1473" y="148"/>
                    </a:lnTo>
                    <a:lnTo>
                      <a:pt x="1403" y="148"/>
                    </a:lnTo>
                    <a:lnTo>
                      <a:pt x="1403" y="148"/>
                    </a:lnTo>
                    <a:lnTo>
                      <a:pt x="1339" y="151"/>
                    </a:lnTo>
                    <a:lnTo>
                      <a:pt x="1339" y="151"/>
                    </a:lnTo>
                    <a:lnTo>
                      <a:pt x="1282" y="153"/>
                    </a:lnTo>
                    <a:lnTo>
                      <a:pt x="1282" y="153"/>
                    </a:lnTo>
                    <a:lnTo>
                      <a:pt x="1200" y="158"/>
                    </a:lnTo>
                    <a:lnTo>
                      <a:pt x="1200" y="122"/>
                    </a:lnTo>
                    <a:lnTo>
                      <a:pt x="1200" y="122"/>
                    </a:lnTo>
                    <a:lnTo>
                      <a:pt x="1200" y="43"/>
                    </a:lnTo>
                    <a:lnTo>
                      <a:pt x="1200" y="43"/>
                    </a:lnTo>
                    <a:lnTo>
                      <a:pt x="1227" y="43"/>
                    </a:lnTo>
                    <a:lnTo>
                      <a:pt x="1279" y="41"/>
                    </a:lnTo>
                    <a:lnTo>
                      <a:pt x="1329" y="39"/>
                    </a:lnTo>
                    <a:lnTo>
                      <a:pt x="1329" y="39"/>
                    </a:lnTo>
                    <a:lnTo>
                      <a:pt x="1379" y="36"/>
                    </a:lnTo>
                    <a:lnTo>
                      <a:pt x="1430" y="34"/>
                    </a:lnTo>
                    <a:lnTo>
                      <a:pt x="1430" y="34"/>
                    </a:lnTo>
                    <a:lnTo>
                      <a:pt x="1480" y="31"/>
                    </a:lnTo>
                    <a:lnTo>
                      <a:pt x="1480" y="31"/>
                    </a:lnTo>
                    <a:lnTo>
                      <a:pt x="1506" y="29"/>
                    </a:lnTo>
                    <a:lnTo>
                      <a:pt x="1530" y="27"/>
                    </a:lnTo>
                    <a:lnTo>
                      <a:pt x="1530" y="27"/>
                    </a:lnTo>
                    <a:lnTo>
                      <a:pt x="1580" y="22"/>
                    </a:lnTo>
                    <a:lnTo>
                      <a:pt x="1580" y="22"/>
                    </a:lnTo>
                    <a:lnTo>
                      <a:pt x="1530" y="17"/>
                    </a:lnTo>
                    <a:lnTo>
                      <a:pt x="1506" y="14"/>
                    </a:lnTo>
                    <a:lnTo>
                      <a:pt x="1506" y="14"/>
                    </a:lnTo>
                    <a:lnTo>
                      <a:pt x="1480" y="12"/>
                    </a:lnTo>
                    <a:lnTo>
                      <a:pt x="1480" y="12"/>
                    </a:lnTo>
                    <a:lnTo>
                      <a:pt x="1430" y="10"/>
                    </a:lnTo>
                    <a:lnTo>
                      <a:pt x="1379" y="7"/>
                    </a:lnTo>
                    <a:lnTo>
                      <a:pt x="1379" y="7"/>
                    </a:lnTo>
                    <a:lnTo>
                      <a:pt x="1329" y="5"/>
                    </a:lnTo>
                    <a:lnTo>
                      <a:pt x="1279" y="3"/>
                    </a:lnTo>
                    <a:lnTo>
                      <a:pt x="1227" y="0"/>
                    </a:lnTo>
                    <a:lnTo>
                      <a:pt x="1227" y="0"/>
                    </a:lnTo>
                    <a:lnTo>
                      <a:pt x="1177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43"/>
              <p:cNvSpPr>
                <a:spLocks noChangeArrowheads="1"/>
              </p:cNvSpPr>
              <p:nvPr/>
            </p:nvSpPr>
            <p:spPr bwMode="gray">
              <a:xfrm>
                <a:off x="7718425" y="2255838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7 h 132"/>
                  <a:gd name="T6" fmla="*/ 10 w 30"/>
                  <a:gd name="T7" fmla="*/ 7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2 h 132"/>
                  <a:gd name="T14" fmla="*/ 0 w 30"/>
                  <a:gd name="T15" fmla="*/ 42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8 h 132"/>
                  <a:gd name="T22" fmla="*/ 0 w 30"/>
                  <a:gd name="T23" fmla="*/ 78 h 132"/>
                  <a:gd name="T24" fmla="*/ 0 w 30"/>
                  <a:gd name="T25" fmla="*/ 90 h 132"/>
                  <a:gd name="T26" fmla="*/ 0 w 30"/>
                  <a:gd name="T27" fmla="*/ 90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0 h 132"/>
                  <a:gd name="T50" fmla="*/ 27 w 30"/>
                  <a:gd name="T51" fmla="*/ 90 h 132"/>
                  <a:gd name="T52" fmla="*/ 27 w 30"/>
                  <a:gd name="T53" fmla="*/ 78 h 132"/>
                  <a:gd name="T54" fmla="*/ 27 w 30"/>
                  <a:gd name="T55" fmla="*/ 78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2 h 132"/>
                  <a:gd name="T62" fmla="*/ 27 w 30"/>
                  <a:gd name="T63" fmla="*/ 42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7 h 132"/>
                  <a:gd name="T70" fmla="*/ 17 w 30"/>
                  <a:gd name="T71" fmla="*/ 7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0"/>
                    </a:lnTo>
                    <a:lnTo>
                      <a:pt x="27" y="90"/>
                    </a:lnTo>
                    <a:lnTo>
                      <a:pt x="27" y="78"/>
                    </a:lnTo>
                    <a:lnTo>
                      <a:pt x="27" y="78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2"/>
                    </a:lnTo>
                    <a:lnTo>
                      <a:pt x="27" y="42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45"/>
              <p:cNvSpPr>
                <a:spLocks noChangeArrowheads="1"/>
              </p:cNvSpPr>
              <p:nvPr/>
            </p:nvSpPr>
            <p:spPr bwMode="gray">
              <a:xfrm>
                <a:off x="7786688" y="2255838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47"/>
              <p:cNvSpPr>
                <a:spLocks noChangeArrowheads="1"/>
              </p:cNvSpPr>
              <p:nvPr/>
            </p:nvSpPr>
            <p:spPr bwMode="gray">
              <a:xfrm>
                <a:off x="7820025" y="2255838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49"/>
              <p:cNvSpPr>
                <a:spLocks noChangeArrowheads="1"/>
              </p:cNvSpPr>
              <p:nvPr/>
            </p:nvSpPr>
            <p:spPr bwMode="gray">
              <a:xfrm>
                <a:off x="7718425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51"/>
              <p:cNvSpPr>
                <a:spLocks noChangeArrowheads="1"/>
              </p:cNvSpPr>
              <p:nvPr/>
            </p:nvSpPr>
            <p:spPr bwMode="gray">
              <a:xfrm>
                <a:off x="7753350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53"/>
              <p:cNvSpPr>
                <a:spLocks noChangeArrowheads="1"/>
              </p:cNvSpPr>
              <p:nvPr/>
            </p:nvSpPr>
            <p:spPr bwMode="gray">
              <a:xfrm>
                <a:off x="7786688" y="2335213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55"/>
              <p:cNvSpPr>
                <a:spLocks noChangeArrowheads="1"/>
              </p:cNvSpPr>
              <p:nvPr/>
            </p:nvSpPr>
            <p:spPr bwMode="gray">
              <a:xfrm>
                <a:off x="7820025" y="2335213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 bwMode="gray">
            <a:xfrm>
              <a:off x="10676001" y="3455693"/>
              <a:ext cx="3007342" cy="1551380"/>
              <a:chOff x="4705350" y="4641850"/>
              <a:chExt cx="2701925" cy="1393825"/>
            </a:xfrm>
            <a:grpFill/>
          </p:grpSpPr>
          <p:sp>
            <p:nvSpPr>
              <p:cNvPr id="198" name="Freeform 109"/>
              <p:cNvSpPr>
                <a:spLocks noChangeArrowheads="1"/>
              </p:cNvSpPr>
              <p:nvPr/>
            </p:nvSpPr>
            <p:spPr bwMode="gray">
              <a:xfrm>
                <a:off x="4705350" y="4641850"/>
                <a:ext cx="2701925" cy="1393825"/>
              </a:xfrm>
              <a:custGeom>
                <a:avLst/>
                <a:gdLst>
                  <a:gd name="T0" fmla="*/ 5765 w 7505"/>
                  <a:gd name="T1" fmla="*/ 3721 h 3872"/>
                  <a:gd name="T2" fmla="*/ 5738 w 7505"/>
                  <a:gd name="T3" fmla="*/ 3155 h 3872"/>
                  <a:gd name="T4" fmla="*/ 5747 w 7505"/>
                  <a:gd name="T5" fmla="*/ 2536 h 3872"/>
                  <a:gd name="T6" fmla="*/ 3972 w 7505"/>
                  <a:gd name="T7" fmla="*/ 2501 h 3872"/>
                  <a:gd name="T8" fmla="*/ 3479 w 7505"/>
                  <a:gd name="T9" fmla="*/ 2023 h 3872"/>
                  <a:gd name="T10" fmla="*/ 2605 w 7505"/>
                  <a:gd name="T11" fmla="*/ 1979 h 3872"/>
                  <a:gd name="T12" fmla="*/ 2437 w 7505"/>
                  <a:gd name="T13" fmla="*/ 1167 h 3872"/>
                  <a:gd name="T14" fmla="*/ 2313 w 7505"/>
                  <a:gd name="T15" fmla="*/ 186 h 3872"/>
                  <a:gd name="T16" fmla="*/ 1969 w 7505"/>
                  <a:gd name="T17" fmla="*/ 80 h 3872"/>
                  <a:gd name="T18" fmla="*/ 1492 w 7505"/>
                  <a:gd name="T19" fmla="*/ 44 h 3872"/>
                  <a:gd name="T20" fmla="*/ 1448 w 7505"/>
                  <a:gd name="T21" fmla="*/ 1485 h 3872"/>
                  <a:gd name="T22" fmla="*/ 680 w 7505"/>
                  <a:gd name="T23" fmla="*/ 1512 h 3872"/>
                  <a:gd name="T24" fmla="*/ 680 w 7505"/>
                  <a:gd name="T25" fmla="*/ 1618 h 3872"/>
                  <a:gd name="T26" fmla="*/ 1316 w 7505"/>
                  <a:gd name="T27" fmla="*/ 2333 h 3872"/>
                  <a:gd name="T28" fmla="*/ 512 w 7505"/>
                  <a:gd name="T29" fmla="*/ 2297 h 3872"/>
                  <a:gd name="T30" fmla="*/ 512 w 7505"/>
                  <a:gd name="T31" fmla="*/ 2386 h 3872"/>
                  <a:gd name="T32" fmla="*/ 1316 w 7505"/>
                  <a:gd name="T33" fmla="*/ 2350 h 3872"/>
                  <a:gd name="T34" fmla="*/ 1307 w 7505"/>
                  <a:gd name="T35" fmla="*/ 3111 h 3872"/>
                  <a:gd name="T36" fmla="*/ 318 w 7505"/>
                  <a:gd name="T37" fmla="*/ 3093 h 3872"/>
                  <a:gd name="T38" fmla="*/ 742 w 7505"/>
                  <a:gd name="T39" fmla="*/ 3173 h 3872"/>
                  <a:gd name="T40" fmla="*/ 1360 w 7505"/>
                  <a:gd name="T41" fmla="*/ 3394 h 3872"/>
                  <a:gd name="T42" fmla="*/ 79 w 7505"/>
                  <a:gd name="T43" fmla="*/ 3783 h 3872"/>
                  <a:gd name="T44" fmla="*/ 1739 w 7505"/>
                  <a:gd name="T45" fmla="*/ 3853 h 3872"/>
                  <a:gd name="T46" fmla="*/ 5765 w 7505"/>
                  <a:gd name="T47" fmla="*/ 3853 h 3872"/>
                  <a:gd name="T48" fmla="*/ 7504 w 7505"/>
                  <a:gd name="T49" fmla="*/ 3783 h 3872"/>
                  <a:gd name="T50" fmla="*/ 2075 w 7505"/>
                  <a:gd name="T51" fmla="*/ 955 h 3872"/>
                  <a:gd name="T52" fmla="*/ 2243 w 7505"/>
                  <a:gd name="T53" fmla="*/ 504 h 3872"/>
                  <a:gd name="T54" fmla="*/ 2393 w 7505"/>
                  <a:gd name="T55" fmla="*/ 1848 h 3872"/>
                  <a:gd name="T56" fmla="*/ 2013 w 7505"/>
                  <a:gd name="T57" fmla="*/ 1786 h 3872"/>
                  <a:gd name="T58" fmla="*/ 1607 w 7505"/>
                  <a:gd name="T59" fmla="*/ 813 h 3872"/>
                  <a:gd name="T60" fmla="*/ 1872 w 7505"/>
                  <a:gd name="T61" fmla="*/ 1061 h 3872"/>
                  <a:gd name="T62" fmla="*/ 1854 w 7505"/>
                  <a:gd name="T63" fmla="*/ 1997 h 3872"/>
                  <a:gd name="T64" fmla="*/ 1483 w 7505"/>
                  <a:gd name="T65" fmla="*/ 2121 h 3872"/>
                  <a:gd name="T66" fmla="*/ 2101 w 7505"/>
                  <a:gd name="T67" fmla="*/ 2121 h 3872"/>
                  <a:gd name="T68" fmla="*/ 2976 w 7505"/>
                  <a:gd name="T69" fmla="*/ 2156 h 3872"/>
                  <a:gd name="T70" fmla="*/ 3417 w 7505"/>
                  <a:gd name="T71" fmla="*/ 2536 h 3872"/>
                  <a:gd name="T72" fmla="*/ 2437 w 7505"/>
                  <a:gd name="T73" fmla="*/ 2722 h 3872"/>
                  <a:gd name="T74" fmla="*/ 1448 w 7505"/>
                  <a:gd name="T75" fmla="*/ 3111 h 3872"/>
                  <a:gd name="T76" fmla="*/ 3505 w 7505"/>
                  <a:gd name="T77" fmla="*/ 2846 h 3872"/>
                  <a:gd name="T78" fmla="*/ 4131 w 7505"/>
                  <a:gd name="T79" fmla="*/ 3146 h 3872"/>
                  <a:gd name="T80" fmla="*/ 3611 w 7505"/>
                  <a:gd name="T81" fmla="*/ 3402 h 3872"/>
                  <a:gd name="T82" fmla="*/ 1845 w 7505"/>
                  <a:gd name="T83" fmla="*/ 3411 h 3872"/>
                  <a:gd name="T84" fmla="*/ 1739 w 7505"/>
                  <a:gd name="T85" fmla="*/ 3721 h 3872"/>
                  <a:gd name="T86" fmla="*/ 2304 w 7505"/>
                  <a:gd name="T87" fmla="*/ 3491 h 3872"/>
                  <a:gd name="T88" fmla="*/ 4158 w 7505"/>
                  <a:gd name="T89" fmla="*/ 3456 h 3872"/>
                  <a:gd name="T90" fmla="*/ 5129 w 7505"/>
                  <a:gd name="T91" fmla="*/ 3712 h 3872"/>
                  <a:gd name="T92" fmla="*/ 4272 w 7505"/>
                  <a:gd name="T93" fmla="*/ 3482 h 3872"/>
                  <a:gd name="T94" fmla="*/ 5429 w 7505"/>
                  <a:gd name="T95" fmla="*/ 3509 h 3872"/>
                  <a:gd name="T96" fmla="*/ 5429 w 7505"/>
                  <a:gd name="T97" fmla="*/ 3447 h 3872"/>
                  <a:gd name="T98" fmla="*/ 4476 w 7505"/>
                  <a:gd name="T99" fmla="*/ 3456 h 3872"/>
                  <a:gd name="T100" fmla="*/ 4281 w 7505"/>
                  <a:gd name="T101" fmla="*/ 3394 h 3872"/>
                  <a:gd name="T102" fmla="*/ 4679 w 7505"/>
                  <a:gd name="T103" fmla="*/ 3270 h 3872"/>
                  <a:gd name="T104" fmla="*/ 5544 w 7505"/>
                  <a:gd name="T105" fmla="*/ 3208 h 3872"/>
                  <a:gd name="T106" fmla="*/ 4476 w 7505"/>
                  <a:gd name="T107" fmla="*/ 3173 h 3872"/>
                  <a:gd name="T108" fmla="*/ 4308 w 7505"/>
                  <a:gd name="T109" fmla="*/ 2960 h 3872"/>
                  <a:gd name="T110" fmla="*/ 3505 w 7505"/>
                  <a:gd name="T111" fmla="*/ 2695 h 3872"/>
                  <a:gd name="T112" fmla="*/ 3972 w 7505"/>
                  <a:gd name="T113" fmla="*/ 2580 h 3872"/>
                  <a:gd name="T114" fmla="*/ 5570 w 7505"/>
                  <a:gd name="T115" fmla="*/ 2846 h 3872"/>
                  <a:gd name="T116" fmla="*/ 5623 w 7505"/>
                  <a:gd name="T117" fmla="*/ 3535 h 3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05" h="3872">
                    <a:moveTo>
                      <a:pt x="7416" y="3783"/>
                    </a:moveTo>
                    <a:lnTo>
                      <a:pt x="7416" y="3783"/>
                    </a:lnTo>
                    <a:lnTo>
                      <a:pt x="7177" y="3765"/>
                    </a:lnTo>
                    <a:lnTo>
                      <a:pt x="7177" y="3765"/>
                    </a:lnTo>
                    <a:lnTo>
                      <a:pt x="6806" y="3756"/>
                    </a:lnTo>
                    <a:lnTo>
                      <a:pt x="6806" y="3756"/>
                    </a:lnTo>
                    <a:lnTo>
                      <a:pt x="6330" y="3738"/>
                    </a:lnTo>
                    <a:lnTo>
                      <a:pt x="6330" y="3738"/>
                    </a:lnTo>
                    <a:lnTo>
                      <a:pt x="6056" y="3730"/>
                    </a:lnTo>
                    <a:lnTo>
                      <a:pt x="6056" y="3730"/>
                    </a:lnTo>
                    <a:lnTo>
                      <a:pt x="5765" y="3721"/>
                    </a:lnTo>
                    <a:lnTo>
                      <a:pt x="5765" y="3721"/>
                    </a:lnTo>
                    <a:lnTo>
                      <a:pt x="5667" y="3721"/>
                    </a:lnTo>
                    <a:lnTo>
                      <a:pt x="5667" y="3721"/>
                    </a:lnTo>
                    <a:lnTo>
                      <a:pt x="5685" y="3606"/>
                    </a:lnTo>
                    <a:lnTo>
                      <a:pt x="5703" y="3535"/>
                    </a:lnTo>
                    <a:lnTo>
                      <a:pt x="5703" y="3535"/>
                    </a:lnTo>
                    <a:lnTo>
                      <a:pt x="5712" y="3456"/>
                    </a:lnTo>
                    <a:lnTo>
                      <a:pt x="5720" y="3376"/>
                    </a:lnTo>
                    <a:lnTo>
                      <a:pt x="5720" y="3376"/>
                    </a:lnTo>
                    <a:lnTo>
                      <a:pt x="5720" y="3305"/>
                    </a:lnTo>
                    <a:lnTo>
                      <a:pt x="5720" y="3305"/>
                    </a:lnTo>
                    <a:lnTo>
                      <a:pt x="5738" y="3155"/>
                    </a:lnTo>
                    <a:lnTo>
                      <a:pt x="5738" y="3155"/>
                    </a:lnTo>
                    <a:lnTo>
                      <a:pt x="5747" y="2996"/>
                    </a:lnTo>
                    <a:lnTo>
                      <a:pt x="5747" y="2996"/>
                    </a:lnTo>
                    <a:lnTo>
                      <a:pt x="5747" y="2925"/>
                    </a:lnTo>
                    <a:lnTo>
                      <a:pt x="5747" y="2925"/>
                    </a:lnTo>
                    <a:lnTo>
                      <a:pt x="5747" y="2846"/>
                    </a:lnTo>
                    <a:lnTo>
                      <a:pt x="5747" y="2766"/>
                    </a:lnTo>
                    <a:lnTo>
                      <a:pt x="5747" y="2766"/>
                    </a:lnTo>
                    <a:lnTo>
                      <a:pt x="5747" y="2695"/>
                    </a:lnTo>
                    <a:lnTo>
                      <a:pt x="5747" y="2695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38" y="2501"/>
                    </a:lnTo>
                    <a:lnTo>
                      <a:pt x="5720" y="2474"/>
                    </a:lnTo>
                    <a:lnTo>
                      <a:pt x="5694" y="2465"/>
                    </a:lnTo>
                    <a:lnTo>
                      <a:pt x="5659" y="2457"/>
                    </a:lnTo>
                    <a:lnTo>
                      <a:pt x="5376" y="2457"/>
                    </a:lnTo>
                    <a:lnTo>
                      <a:pt x="5094" y="2465"/>
                    </a:lnTo>
                    <a:lnTo>
                      <a:pt x="4820" y="2474"/>
                    </a:lnTo>
                    <a:lnTo>
                      <a:pt x="4537" y="2483"/>
                    </a:lnTo>
                    <a:lnTo>
                      <a:pt x="4255" y="2492"/>
                    </a:lnTo>
                    <a:lnTo>
                      <a:pt x="4255" y="2492"/>
                    </a:lnTo>
                    <a:lnTo>
                      <a:pt x="3972" y="2501"/>
                    </a:lnTo>
                    <a:lnTo>
                      <a:pt x="3972" y="2501"/>
                    </a:lnTo>
                    <a:lnTo>
                      <a:pt x="3700" y="2518"/>
                    </a:lnTo>
                    <a:lnTo>
                      <a:pt x="3700" y="2518"/>
                    </a:lnTo>
                    <a:lnTo>
                      <a:pt x="3496" y="2536"/>
                    </a:lnTo>
                    <a:lnTo>
                      <a:pt x="3496" y="2536"/>
                    </a:lnTo>
                    <a:lnTo>
                      <a:pt x="3505" y="2430"/>
                    </a:lnTo>
                    <a:lnTo>
                      <a:pt x="3505" y="2430"/>
                    </a:lnTo>
                    <a:lnTo>
                      <a:pt x="3532" y="2085"/>
                    </a:lnTo>
                    <a:lnTo>
                      <a:pt x="3532" y="2085"/>
                    </a:lnTo>
                    <a:lnTo>
                      <a:pt x="3523" y="2068"/>
                    </a:lnTo>
                    <a:lnTo>
                      <a:pt x="3514" y="2050"/>
                    </a:lnTo>
                    <a:lnTo>
                      <a:pt x="3496" y="2032"/>
                    </a:lnTo>
                    <a:lnTo>
                      <a:pt x="3479" y="2023"/>
                    </a:lnTo>
                    <a:lnTo>
                      <a:pt x="3470" y="2023"/>
                    </a:lnTo>
                    <a:lnTo>
                      <a:pt x="3346" y="2015"/>
                    </a:lnTo>
                    <a:lnTo>
                      <a:pt x="3346" y="2015"/>
                    </a:lnTo>
                    <a:lnTo>
                      <a:pt x="3223" y="2006"/>
                    </a:lnTo>
                    <a:lnTo>
                      <a:pt x="3223" y="2006"/>
                    </a:lnTo>
                    <a:lnTo>
                      <a:pt x="3099" y="1997"/>
                    </a:lnTo>
                    <a:lnTo>
                      <a:pt x="3099" y="1997"/>
                    </a:lnTo>
                    <a:lnTo>
                      <a:pt x="2976" y="1988"/>
                    </a:lnTo>
                    <a:lnTo>
                      <a:pt x="2976" y="1988"/>
                    </a:lnTo>
                    <a:lnTo>
                      <a:pt x="2728" y="1979"/>
                    </a:lnTo>
                    <a:lnTo>
                      <a:pt x="2605" y="1979"/>
                    </a:lnTo>
                    <a:lnTo>
                      <a:pt x="2605" y="1979"/>
                    </a:lnTo>
                    <a:lnTo>
                      <a:pt x="2481" y="1979"/>
                    </a:lnTo>
                    <a:lnTo>
                      <a:pt x="2481" y="1979"/>
                    </a:lnTo>
                    <a:lnTo>
                      <a:pt x="2428" y="1979"/>
                    </a:lnTo>
                    <a:lnTo>
                      <a:pt x="2428" y="1979"/>
                    </a:lnTo>
                    <a:lnTo>
                      <a:pt x="2437" y="1848"/>
                    </a:lnTo>
                    <a:lnTo>
                      <a:pt x="2437" y="1848"/>
                    </a:lnTo>
                    <a:lnTo>
                      <a:pt x="2437" y="1618"/>
                    </a:lnTo>
                    <a:lnTo>
                      <a:pt x="2437" y="1618"/>
                    </a:lnTo>
                    <a:lnTo>
                      <a:pt x="2437" y="1397"/>
                    </a:lnTo>
                    <a:lnTo>
                      <a:pt x="2437" y="1397"/>
                    </a:lnTo>
                    <a:lnTo>
                      <a:pt x="2437" y="1282"/>
                    </a:lnTo>
                    <a:lnTo>
                      <a:pt x="2437" y="1167"/>
                    </a:lnTo>
                    <a:lnTo>
                      <a:pt x="2428" y="946"/>
                    </a:lnTo>
                    <a:lnTo>
                      <a:pt x="2428" y="946"/>
                    </a:lnTo>
                    <a:lnTo>
                      <a:pt x="2428" y="725"/>
                    </a:lnTo>
                    <a:lnTo>
                      <a:pt x="2428" y="725"/>
                    </a:lnTo>
                    <a:lnTo>
                      <a:pt x="2410" y="495"/>
                    </a:lnTo>
                    <a:lnTo>
                      <a:pt x="2410" y="495"/>
                    </a:lnTo>
                    <a:lnTo>
                      <a:pt x="2402" y="274"/>
                    </a:lnTo>
                    <a:lnTo>
                      <a:pt x="2402" y="274"/>
                    </a:lnTo>
                    <a:lnTo>
                      <a:pt x="2393" y="239"/>
                    </a:lnTo>
                    <a:lnTo>
                      <a:pt x="2375" y="212"/>
                    </a:lnTo>
                    <a:lnTo>
                      <a:pt x="2349" y="194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31" y="194"/>
                    </a:lnTo>
                    <a:lnTo>
                      <a:pt x="2004" y="203"/>
                    </a:lnTo>
                    <a:lnTo>
                      <a:pt x="1987" y="221"/>
                    </a:lnTo>
                    <a:lnTo>
                      <a:pt x="1978" y="239"/>
                    </a:lnTo>
                    <a:lnTo>
                      <a:pt x="1978" y="239"/>
                    </a:lnTo>
                    <a:lnTo>
                      <a:pt x="1969" y="80"/>
                    </a:lnTo>
                    <a:lnTo>
                      <a:pt x="1969" y="80"/>
                    </a:lnTo>
                    <a:lnTo>
                      <a:pt x="1960" y="44"/>
                    </a:lnTo>
                    <a:lnTo>
                      <a:pt x="1934" y="18"/>
                    </a:lnTo>
                    <a:lnTo>
                      <a:pt x="1907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45" y="0"/>
                    </a:lnTo>
                    <a:lnTo>
                      <a:pt x="1510" y="18"/>
                    </a:lnTo>
                    <a:lnTo>
                      <a:pt x="1492" y="44"/>
                    </a:lnTo>
                    <a:lnTo>
                      <a:pt x="1483" y="80"/>
                    </a:lnTo>
                    <a:lnTo>
                      <a:pt x="1483" y="80"/>
                    </a:lnTo>
                    <a:lnTo>
                      <a:pt x="1475" y="318"/>
                    </a:lnTo>
                    <a:lnTo>
                      <a:pt x="1475" y="318"/>
                    </a:lnTo>
                    <a:lnTo>
                      <a:pt x="1466" y="557"/>
                    </a:lnTo>
                    <a:lnTo>
                      <a:pt x="1466" y="557"/>
                    </a:lnTo>
                    <a:lnTo>
                      <a:pt x="1457" y="804"/>
                    </a:lnTo>
                    <a:lnTo>
                      <a:pt x="1448" y="1043"/>
                    </a:lnTo>
                    <a:lnTo>
                      <a:pt x="1448" y="1043"/>
                    </a:lnTo>
                    <a:lnTo>
                      <a:pt x="1448" y="1282"/>
                    </a:lnTo>
                    <a:lnTo>
                      <a:pt x="1448" y="1282"/>
                    </a:lnTo>
                    <a:lnTo>
                      <a:pt x="1448" y="1485"/>
                    </a:lnTo>
                    <a:lnTo>
                      <a:pt x="1448" y="1485"/>
                    </a:lnTo>
                    <a:lnTo>
                      <a:pt x="1422" y="1476"/>
                    </a:lnTo>
                    <a:lnTo>
                      <a:pt x="1395" y="1476"/>
                    </a:lnTo>
                    <a:lnTo>
                      <a:pt x="1254" y="1476"/>
                    </a:lnTo>
                    <a:lnTo>
                      <a:pt x="1113" y="1476"/>
                    </a:lnTo>
                    <a:lnTo>
                      <a:pt x="1113" y="1476"/>
                    </a:lnTo>
                    <a:lnTo>
                      <a:pt x="971" y="1485"/>
                    </a:lnTo>
                    <a:lnTo>
                      <a:pt x="971" y="1485"/>
                    </a:lnTo>
                    <a:lnTo>
                      <a:pt x="830" y="1494"/>
                    </a:lnTo>
                    <a:lnTo>
                      <a:pt x="830" y="1494"/>
                    </a:lnTo>
                    <a:lnTo>
                      <a:pt x="680" y="1512"/>
                    </a:lnTo>
                    <a:lnTo>
                      <a:pt x="680" y="1512"/>
                    </a:lnTo>
                    <a:lnTo>
                      <a:pt x="539" y="1521"/>
                    </a:lnTo>
                    <a:lnTo>
                      <a:pt x="539" y="1521"/>
                    </a:lnTo>
                    <a:lnTo>
                      <a:pt x="397" y="1538"/>
                    </a:lnTo>
                    <a:lnTo>
                      <a:pt x="397" y="1538"/>
                    </a:lnTo>
                    <a:lnTo>
                      <a:pt x="256" y="1565"/>
                    </a:lnTo>
                    <a:lnTo>
                      <a:pt x="256" y="1565"/>
                    </a:lnTo>
                    <a:lnTo>
                      <a:pt x="397" y="1582"/>
                    </a:lnTo>
                    <a:lnTo>
                      <a:pt x="397" y="1582"/>
                    </a:lnTo>
                    <a:lnTo>
                      <a:pt x="539" y="1600"/>
                    </a:lnTo>
                    <a:lnTo>
                      <a:pt x="539" y="1600"/>
                    </a:lnTo>
                    <a:lnTo>
                      <a:pt x="680" y="1618"/>
                    </a:lnTo>
                    <a:lnTo>
                      <a:pt x="680" y="1618"/>
                    </a:lnTo>
                    <a:lnTo>
                      <a:pt x="830" y="1627"/>
                    </a:lnTo>
                    <a:lnTo>
                      <a:pt x="830" y="1627"/>
                    </a:lnTo>
                    <a:lnTo>
                      <a:pt x="971" y="1635"/>
                    </a:lnTo>
                    <a:lnTo>
                      <a:pt x="971" y="1635"/>
                    </a:lnTo>
                    <a:lnTo>
                      <a:pt x="1113" y="1644"/>
                    </a:lnTo>
                    <a:lnTo>
                      <a:pt x="1254" y="1644"/>
                    </a:lnTo>
                    <a:lnTo>
                      <a:pt x="1307" y="1644"/>
                    </a:lnTo>
                    <a:lnTo>
                      <a:pt x="1307" y="1839"/>
                    </a:lnTo>
                    <a:lnTo>
                      <a:pt x="1307" y="1839"/>
                    </a:lnTo>
                    <a:lnTo>
                      <a:pt x="1307" y="2121"/>
                    </a:lnTo>
                    <a:lnTo>
                      <a:pt x="1307" y="2121"/>
                    </a:lnTo>
                    <a:lnTo>
                      <a:pt x="1316" y="2333"/>
                    </a:lnTo>
                    <a:lnTo>
                      <a:pt x="1316" y="2333"/>
                    </a:lnTo>
                    <a:lnTo>
                      <a:pt x="1307" y="2333"/>
                    </a:lnTo>
                    <a:lnTo>
                      <a:pt x="1307" y="2333"/>
                    </a:lnTo>
                    <a:lnTo>
                      <a:pt x="1165" y="2315"/>
                    </a:lnTo>
                    <a:lnTo>
                      <a:pt x="1165" y="2315"/>
                    </a:lnTo>
                    <a:lnTo>
                      <a:pt x="971" y="2297"/>
                    </a:lnTo>
                    <a:lnTo>
                      <a:pt x="971" y="2297"/>
                    </a:lnTo>
                    <a:lnTo>
                      <a:pt x="856" y="2289"/>
                    </a:lnTo>
                    <a:lnTo>
                      <a:pt x="856" y="2289"/>
                    </a:lnTo>
                    <a:lnTo>
                      <a:pt x="742" y="2289"/>
                    </a:lnTo>
                    <a:lnTo>
                      <a:pt x="742" y="2289"/>
                    </a:lnTo>
                    <a:lnTo>
                      <a:pt x="512" y="2297"/>
                    </a:lnTo>
                    <a:lnTo>
                      <a:pt x="512" y="2297"/>
                    </a:lnTo>
                    <a:lnTo>
                      <a:pt x="318" y="2315"/>
                    </a:lnTo>
                    <a:lnTo>
                      <a:pt x="318" y="2315"/>
                    </a:lnTo>
                    <a:lnTo>
                      <a:pt x="177" y="2333"/>
                    </a:lnTo>
                    <a:lnTo>
                      <a:pt x="177" y="2333"/>
                    </a:lnTo>
                    <a:lnTo>
                      <a:pt x="124" y="2342"/>
                    </a:lnTo>
                    <a:lnTo>
                      <a:pt x="124" y="2342"/>
                    </a:lnTo>
                    <a:lnTo>
                      <a:pt x="177" y="2350"/>
                    </a:lnTo>
                    <a:lnTo>
                      <a:pt x="177" y="2350"/>
                    </a:lnTo>
                    <a:lnTo>
                      <a:pt x="318" y="2377"/>
                    </a:lnTo>
                    <a:lnTo>
                      <a:pt x="318" y="2377"/>
                    </a:lnTo>
                    <a:lnTo>
                      <a:pt x="512" y="2386"/>
                    </a:lnTo>
                    <a:lnTo>
                      <a:pt x="512" y="2386"/>
                    </a:lnTo>
                    <a:lnTo>
                      <a:pt x="742" y="2395"/>
                    </a:lnTo>
                    <a:lnTo>
                      <a:pt x="742" y="2395"/>
                    </a:lnTo>
                    <a:lnTo>
                      <a:pt x="856" y="2395"/>
                    </a:lnTo>
                    <a:lnTo>
                      <a:pt x="856" y="2395"/>
                    </a:lnTo>
                    <a:lnTo>
                      <a:pt x="971" y="2386"/>
                    </a:lnTo>
                    <a:lnTo>
                      <a:pt x="971" y="2386"/>
                    </a:lnTo>
                    <a:lnTo>
                      <a:pt x="1165" y="2377"/>
                    </a:lnTo>
                    <a:lnTo>
                      <a:pt x="1165" y="2377"/>
                    </a:lnTo>
                    <a:lnTo>
                      <a:pt x="1307" y="2350"/>
                    </a:lnTo>
                    <a:lnTo>
                      <a:pt x="1307" y="2350"/>
                    </a:lnTo>
                    <a:lnTo>
                      <a:pt x="1316" y="2350"/>
                    </a:lnTo>
                    <a:lnTo>
                      <a:pt x="1316" y="2350"/>
                    </a:lnTo>
                    <a:lnTo>
                      <a:pt x="1316" y="2404"/>
                    </a:lnTo>
                    <a:lnTo>
                      <a:pt x="1316" y="2545"/>
                    </a:lnTo>
                    <a:lnTo>
                      <a:pt x="1324" y="2686"/>
                    </a:lnTo>
                    <a:lnTo>
                      <a:pt x="1324" y="2686"/>
                    </a:lnTo>
                    <a:lnTo>
                      <a:pt x="1333" y="2969"/>
                    </a:lnTo>
                    <a:lnTo>
                      <a:pt x="1333" y="2969"/>
                    </a:lnTo>
                    <a:lnTo>
                      <a:pt x="1342" y="3111"/>
                    </a:lnTo>
                    <a:lnTo>
                      <a:pt x="1342" y="3120"/>
                    </a:lnTo>
                    <a:lnTo>
                      <a:pt x="1342" y="3120"/>
                    </a:lnTo>
                    <a:lnTo>
                      <a:pt x="1307" y="3111"/>
                    </a:lnTo>
                    <a:lnTo>
                      <a:pt x="1307" y="3111"/>
                    </a:lnTo>
                    <a:lnTo>
                      <a:pt x="1165" y="3093"/>
                    </a:lnTo>
                    <a:lnTo>
                      <a:pt x="1165" y="3093"/>
                    </a:lnTo>
                    <a:lnTo>
                      <a:pt x="971" y="3075"/>
                    </a:lnTo>
                    <a:lnTo>
                      <a:pt x="971" y="3075"/>
                    </a:lnTo>
                    <a:lnTo>
                      <a:pt x="856" y="3067"/>
                    </a:lnTo>
                    <a:lnTo>
                      <a:pt x="856" y="3067"/>
                    </a:lnTo>
                    <a:lnTo>
                      <a:pt x="742" y="3067"/>
                    </a:lnTo>
                    <a:lnTo>
                      <a:pt x="742" y="3067"/>
                    </a:lnTo>
                    <a:lnTo>
                      <a:pt x="512" y="3075"/>
                    </a:lnTo>
                    <a:lnTo>
                      <a:pt x="512" y="3075"/>
                    </a:lnTo>
                    <a:lnTo>
                      <a:pt x="318" y="3093"/>
                    </a:lnTo>
                    <a:lnTo>
                      <a:pt x="318" y="3093"/>
                    </a:lnTo>
                    <a:lnTo>
                      <a:pt x="177" y="3111"/>
                    </a:lnTo>
                    <a:lnTo>
                      <a:pt x="177" y="3111"/>
                    </a:lnTo>
                    <a:lnTo>
                      <a:pt x="124" y="3120"/>
                    </a:lnTo>
                    <a:lnTo>
                      <a:pt x="124" y="3120"/>
                    </a:lnTo>
                    <a:lnTo>
                      <a:pt x="177" y="3128"/>
                    </a:lnTo>
                    <a:lnTo>
                      <a:pt x="177" y="3128"/>
                    </a:lnTo>
                    <a:lnTo>
                      <a:pt x="318" y="3155"/>
                    </a:lnTo>
                    <a:lnTo>
                      <a:pt x="318" y="3155"/>
                    </a:lnTo>
                    <a:lnTo>
                      <a:pt x="512" y="3164"/>
                    </a:lnTo>
                    <a:lnTo>
                      <a:pt x="512" y="3164"/>
                    </a:lnTo>
                    <a:lnTo>
                      <a:pt x="742" y="3173"/>
                    </a:lnTo>
                    <a:lnTo>
                      <a:pt x="742" y="3173"/>
                    </a:lnTo>
                    <a:lnTo>
                      <a:pt x="856" y="3173"/>
                    </a:lnTo>
                    <a:lnTo>
                      <a:pt x="856" y="3173"/>
                    </a:lnTo>
                    <a:lnTo>
                      <a:pt x="971" y="3164"/>
                    </a:lnTo>
                    <a:lnTo>
                      <a:pt x="971" y="3164"/>
                    </a:lnTo>
                    <a:lnTo>
                      <a:pt x="1165" y="3155"/>
                    </a:lnTo>
                    <a:lnTo>
                      <a:pt x="1165" y="3155"/>
                    </a:lnTo>
                    <a:lnTo>
                      <a:pt x="1307" y="3128"/>
                    </a:lnTo>
                    <a:lnTo>
                      <a:pt x="1307" y="3128"/>
                    </a:lnTo>
                    <a:lnTo>
                      <a:pt x="1342" y="3128"/>
                    </a:lnTo>
                    <a:lnTo>
                      <a:pt x="1351" y="3252"/>
                    </a:lnTo>
                    <a:lnTo>
                      <a:pt x="1351" y="3252"/>
                    </a:lnTo>
                    <a:lnTo>
                      <a:pt x="1360" y="3394"/>
                    </a:lnTo>
                    <a:lnTo>
                      <a:pt x="1369" y="3535"/>
                    </a:lnTo>
                    <a:lnTo>
                      <a:pt x="1369" y="3535"/>
                    </a:lnTo>
                    <a:lnTo>
                      <a:pt x="1386" y="3730"/>
                    </a:lnTo>
                    <a:lnTo>
                      <a:pt x="1386" y="3730"/>
                    </a:lnTo>
                    <a:lnTo>
                      <a:pt x="1174" y="3738"/>
                    </a:lnTo>
                    <a:lnTo>
                      <a:pt x="1174" y="3738"/>
                    </a:lnTo>
                    <a:lnTo>
                      <a:pt x="689" y="3756"/>
                    </a:lnTo>
                    <a:lnTo>
                      <a:pt x="689" y="3756"/>
                    </a:lnTo>
                    <a:lnTo>
                      <a:pt x="318" y="3765"/>
                    </a:lnTo>
                    <a:lnTo>
                      <a:pt x="318" y="3765"/>
                    </a:lnTo>
                    <a:lnTo>
                      <a:pt x="79" y="3783"/>
                    </a:lnTo>
                    <a:lnTo>
                      <a:pt x="79" y="3783"/>
                    </a:lnTo>
                    <a:lnTo>
                      <a:pt x="0" y="3783"/>
                    </a:lnTo>
                    <a:lnTo>
                      <a:pt x="0" y="3783"/>
                    </a:lnTo>
                    <a:lnTo>
                      <a:pt x="79" y="3791"/>
                    </a:lnTo>
                    <a:lnTo>
                      <a:pt x="79" y="3791"/>
                    </a:lnTo>
                    <a:lnTo>
                      <a:pt x="318" y="3800"/>
                    </a:lnTo>
                    <a:lnTo>
                      <a:pt x="318" y="3800"/>
                    </a:lnTo>
                    <a:lnTo>
                      <a:pt x="689" y="3818"/>
                    </a:lnTo>
                    <a:lnTo>
                      <a:pt x="689" y="3818"/>
                    </a:lnTo>
                    <a:lnTo>
                      <a:pt x="1174" y="3836"/>
                    </a:lnTo>
                    <a:lnTo>
                      <a:pt x="1174" y="3836"/>
                    </a:lnTo>
                    <a:lnTo>
                      <a:pt x="1739" y="3853"/>
                    </a:lnTo>
                    <a:lnTo>
                      <a:pt x="1739" y="3853"/>
                    </a:lnTo>
                    <a:lnTo>
                      <a:pt x="2375" y="3862"/>
                    </a:lnTo>
                    <a:lnTo>
                      <a:pt x="2375" y="3862"/>
                    </a:lnTo>
                    <a:lnTo>
                      <a:pt x="3055" y="3871"/>
                    </a:lnTo>
                    <a:lnTo>
                      <a:pt x="3055" y="3871"/>
                    </a:lnTo>
                    <a:lnTo>
                      <a:pt x="3752" y="3871"/>
                    </a:lnTo>
                    <a:lnTo>
                      <a:pt x="3752" y="3871"/>
                    </a:lnTo>
                    <a:lnTo>
                      <a:pt x="4449" y="3871"/>
                    </a:lnTo>
                    <a:lnTo>
                      <a:pt x="4449" y="3871"/>
                    </a:lnTo>
                    <a:lnTo>
                      <a:pt x="5129" y="3862"/>
                    </a:lnTo>
                    <a:lnTo>
                      <a:pt x="5129" y="3862"/>
                    </a:lnTo>
                    <a:lnTo>
                      <a:pt x="5765" y="3853"/>
                    </a:lnTo>
                    <a:lnTo>
                      <a:pt x="5765" y="3853"/>
                    </a:lnTo>
                    <a:lnTo>
                      <a:pt x="6056" y="3844"/>
                    </a:lnTo>
                    <a:lnTo>
                      <a:pt x="6056" y="3844"/>
                    </a:lnTo>
                    <a:lnTo>
                      <a:pt x="6330" y="3836"/>
                    </a:lnTo>
                    <a:lnTo>
                      <a:pt x="6330" y="3836"/>
                    </a:lnTo>
                    <a:lnTo>
                      <a:pt x="6806" y="3818"/>
                    </a:lnTo>
                    <a:lnTo>
                      <a:pt x="6806" y="3818"/>
                    </a:lnTo>
                    <a:lnTo>
                      <a:pt x="7177" y="3800"/>
                    </a:lnTo>
                    <a:lnTo>
                      <a:pt x="7177" y="3800"/>
                    </a:lnTo>
                    <a:lnTo>
                      <a:pt x="7416" y="3791"/>
                    </a:lnTo>
                    <a:lnTo>
                      <a:pt x="7416" y="3791"/>
                    </a:lnTo>
                    <a:lnTo>
                      <a:pt x="7504" y="3783"/>
                    </a:lnTo>
                    <a:lnTo>
                      <a:pt x="7504" y="3783"/>
                    </a:lnTo>
                    <a:lnTo>
                      <a:pt x="7416" y="3783"/>
                    </a:lnTo>
                    <a:close/>
                    <a:moveTo>
                      <a:pt x="2013" y="1786"/>
                    </a:moveTo>
                    <a:lnTo>
                      <a:pt x="2013" y="1786"/>
                    </a:lnTo>
                    <a:lnTo>
                      <a:pt x="2013" y="1538"/>
                    </a:lnTo>
                    <a:lnTo>
                      <a:pt x="2013" y="1538"/>
                    </a:lnTo>
                    <a:lnTo>
                      <a:pt x="2013" y="1406"/>
                    </a:lnTo>
                    <a:lnTo>
                      <a:pt x="2013" y="1406"/>
                    </a:lnTo>
                    <a:lnTo>
                      <a:pt x="2031" y="1291"/>
                    </a:lnTo>
                    <a:lnTo>
                      <a:pt x="2031" y="1291"/>
                    </a:lnTo>
                    <a:lnTo>
                      <a:pt x="2057" y="1123"/>
                    </a:lnTo>
                    <a:lnTo>
                      <a:pt x="2057" y="1123"/>
                    </a:lnTo>
                    <a:lnTo>
                      <a:pt x="2075" y="955"/>
                    </a:lnTo>
                    <a:lnTo>
                      <a:pt x="2075" y="955"/>
                    </a:lnTo>
                    <a:lnTo>
                      <a:pt x="2101" y="787"/>
                    </a:lnTo>
                    <a:lnTo>
                      <a:pt x="2101" y="787"/>
                    </a:lnTo>
                    <a:lnTo>
                      <a:pt x="2119" y="619"/>
                    </a:lnTo>
                    <a:lnTo>
                      <a:pt x="2119" y="619"/>
                    </a:lnTo>
                    <a:lnTo>
                      <a:pt x="2128" y="451"/>
                    </a:lnTo>
                    <a:lnTo>
                      <a:pt x="2128" y="451"/>
                    </a:lnTo>
                    <a:lnTo>
                      <a:pt x="2137" y="362"/>
                    </a:lnTo>
                    <a:lnTo>
                      <a:pt x="2137" y="362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3" y="504"/>
                    </a:lnTo>
                    <a:lnTo>
                      <a:pt x="2243" y="504"/>
                    </a:lnTo>
                    <a:lnTo>
                      <a:pt x="2260" y="734"/>
                    </a:lnTo>
                    <a:lnTo>
                      <a:pt x="2260" y="734"/>
                    </a:lnTo>
                    <a:lnTo>
                      <a:pt x="2278" y="955"/>
                    </a:lnTo>
                    <a:lnTo>
                      <a:pt x="2304" y="1176"/>
                    </a:lnTo>
                    <a:lnTo>
                      <a:pt x="2313" y="1291"/>
                    </a:lnTo>
                    <a:lnTo>
                      <a:pt x="2313" y="1291"/>
                    </a:lnTo>
                    <a:lnTo>
                      <a:pt x="2331" y="1397"/>
                    </a:lnTo>
                    <a:lnTo>
                      <a:pt x="2331" y="1397"/>
                    </a:lnTo>
                    <a:lnTo>
                      <a:pt x="2357" y="1627"/>
                    </a:lnTo>
                    <a:lnTo>
                      <a:pt x="2357" y="1627"/>
                    </a:lnTo>
                    <a:lnTo>
                      <a:pt x="2393" y="1848"/>
                    </a:lnTo>
                    <a:lnTo>
                      <a:pt x="2393" y="1848"/>
                    </a:lnTo>
                    <a:lnTo>
                      <a:pt x="2410" y="1979"/>
                    </a:lnTo>
                    <a:lnTo>
                      <a:pt x="2410" y="1979"/>
                    </a:lnTo>
                    <a:lnTo>
                      <a:pt x="2357" y="1979"/>
                    </a:lnTo>
                    <a:lnTo>
                      <a:pt x="2357" y="1979"/>
                    </a:lnTo>
                    <a:lnTo>
                      <a:pt x="2234" y="1979"/>
                    </a:lnTo>
                    <a:lnTo>
                      <a:pt x="2234" y="1979"/>
                    </a:lnTo>
                    <a:lnTo>
                      <a:pt x="2101" y="1979"/>
                    </a:lnTo>
                    <a:lnTo>
                      <a:pt x="2101" y="1979"/>
                    </a:lnTo>
                    <a:lnTo>
                      <a:pt x="2004" y="1988"/>
                    </a:lnTo>
                    <a:lnTo>
                      <a:pt x="2004" y="1988"/>
                    </a:lnTo>
                    <a:lnTo>
                      <a:pt x="2013" y="1786"/>
                    </a:lnTo>
                    <a:close/>
                    <a:moveTo>
                      <a:pt x="1483" y="1839"/>
                    </a:moveTo>
                    <a:lnTo>
                      <a:pt x="1483" y="1839"/>
                    </a:lnTo>
                    <a:lnTo>
                      <a:pt x="1483" y="1839"/>
                    </a:lnTo>
                    <a:lnTo>
                      <a:pt x="1492" y="1777"/>
                    </a:lnTo>
                    <a:lnTo>
                      <a:pt x="1492" y="1777"/>
                    </a:lnTo>
                    <a:lnTo>
                      <a:pt x="1527" y="1529"/>
                    </a:lnTo>
                    <a:lnTo>
                      <a:pt x="1527" y="1529"/>
                    </a:lnTo>
                    <a:lnTo>
                      <a:pt x="1554" y="1291"/>
                    </a:lnTo>
                    <a:lnTo>
                      <a:pt x="1554" y="1291"/>
                    </a:lnTo>
                    <a:lnTo>
                      <a:pt x="1580" y="1052"/>
                    </a:lnTo>
                    <a:lnTo>
                      <a:pt x="1607" y="813"/>
                    </a:lnTo>
                    <a:lnTo>
                      <a:pt x="1607" y="813"/>
                    </a:lnTo>
                    <a:lnTo>
                      <a:pt x="1625" y="575"/>
                    </a:lnTo>
                    <a:lnTo>
                      <a:pt x="1625" y="575"/>
                    </a:lnTo>
                    <a:lnTo>
                      <a:pt x="1642" y="327"/>
                    </a:lnTo>
                    <a:lnTo>
                      <a:pt x="1642" y="327"/>
                    </a:lnTo>
                    <a:lnTo>
                      <a:pt x="1660" y="168"/>
                    </a:lnTo>
                    <a:lnTo>
                      <a:pt x="1660" y="168"/>
                    </a:lnTo>
                    <a:lnTo>
                      <a:pt x="1792" y="168"/>
                    </a:lnTo>
                    <a:lnTo>
                      <a:pt x="1792" y="168"/>
                    </a:lnTo>
                    <a:lnTo>
                      <a:pt x="1828" y="575"/>
                    </a:lnTo>
                    <a:lnTo>
                      <a:pt x="1828" y="575"/>
                    </a:lnTo>
                    <a:lnTo>
                      <a:pt x="1872" y="1061"/>
                    </a:lnTo>
                    <a:lnTo>
                      <a:pt x="1872" y="1061"/>
                    </a:lnTo>
                    <a:lnTo>
                      <a:pt x="1907" y="1308"/>
                    </a:lnTo>
                    <a:lnTo>
                      <a:pt x="1907" y="1308"/>
                    </a:lnTo>
                    <a:lnTo>
                      <a:pt x="1934" y="1547"/>
                    </a:lnTo>
                    <a:lnTo>
                      <a:pt x="1934" y="1547"/>
                    </a:lnTo>
                    <a:lnTo>
                      <a:pt x="1969" y="1786"/>
                    </a:lnTo>
                    <a:lnTo>
                      <a:pt x="1969" y="1786"/>
                    </a:lnTo>
                    <a:lnTo>
                      <a:pt x="1995" y="1988"/>
                    </a:lnTo>
                    <a:lnTo>
                      <a:pt x="1995" y="1988"/>
                    </a:lnTo>
                    <a:lnTo>
                      <a:pt x="1978" y="1988"/>
                    </a:lnTo>
                    <a:lnTo>
                      <a:pt x="1978" y="1988"/>
                    </a:lnTo>
                    <a:lnTo>
                      <a:pt x="1854" y="1997"/>
                    </a:lnTo>
                    <a:lnTo>
                      <a:pt x="1854" y="1997"/>
                    </a:lnTo>
                    <a:lnTo>
                      <a:pt x="1731" y="2006"/>
                    </a:lnTo>
                    <a:lnTo>
                      <a:pt x="1731" y="2006"/>
                    </a:lnTo>
                    <a:lnTo>
                      <a:pt x="1607" y="2023"/>
                    </a:lnTo>
                    <a:lnTo>
                      <a:pt x="1607" y="2023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483" y="1839"/>
                    </a:lnTo>
                    <a:close/>
                    <a:moveTo>
                      <a:pt x="1466" y="2686"/>
                    </a:moveTo>
                    <a:lnTo>
                      <a:pt x="1475" y="2545"/>
                    </a:lnTo>
                    <a:lnTo>
                      <a:pt x="1475" y="2404"/>
                    </a:lnTo>
                    <a:lnTo>
                      <a:pt x="1475" y="2404"/>
                    </a:lnTo>
                    <a:lnTo>
                      <a:pt x="1483" y="2121"/>
                    </a:lnTo>
                    <a:lnTo>
                      <a:pt x="1483" y="2121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607" y="2059"/>
                    </a:lnTo>
                    <a:lnTo>
                      <a:pt x="1607" y="2059"/>
                    </a:lnTo>
                    <a:lnTo>
                      <a:pt x="1731" y="2076"/>
                    </a:lnTo>
                    <a:lnTo>
                      <a:pt x="1731" y="2076"/>
                    </a:lnTo>
                    <a:lnTo>
                      <a:pt x="1854" y="2094"/>
                    </a:lnTo>
                    <a:lnTo>
                      <a:pt x="1854" y="2094"/>
                    </a:lnTo>
                    <a:lnTo>
                      <a:pt x="1978" y="2112"/>
                    </a:lnTo>
                    <a:lnTo>
                      <a:pt x="1978" y="2112"/>
                    </a:lnTo>
                    <a:lnTo>
                      <a:pt x="2101" y="2121"/>
                    </a:lnTo>
                    <a:lnTo>
                      <a:pt x="2101" y="2121"/>
                    </a:lnTo>
                    <a:lnTo>
                      <a:pt x="2225" y="2129"/>
                    </a:lnTo>
                    <a:lnTo>
                      <a:pt x="2225" y="2129"/>
                    </a:lnTo>
                    <a:lnTo>
                      <a:pt x="2349" y="2138"/>
                    </a:lnTo>
                    <a:lnTo>
                      <a:pt x="2349" y="2138"/>
                    </a:lnTo>
                    <a:lnTo>
                      <a:pt x="2472" y="2147"/>
                    </a:lnTo>
                    <a:lnTo>
                      <a:pt x="2472" y="2147"/>
                    </a:lnTo>
                    <a:lnTo>
                      <a:pt x="2596" y="2156"/>
                    </a:lnTo>
                    <a:lnTo>
                      <a:pt x="2719" y="2156"/>
                    </a:lnTo>
                    <a:lnTo>
                      <a:pt x="2719" y="2156"/>
                    </a:lnTo>
                    <a:lnTo>
                      <a:pt x="2976" y="2156"/>
                    </a:lnTo>
                    <a:lnTo>
                      <a:pt x="2976" y="2156"/>
                    </a:lnTo>
                    <a:lnTo>
                      <a:pt x="3099" y="2156"/>
                    </a:lnTo>
                    <a:lnTo>
                      <a:pt x="3099" y="2156"/>
                    </a:lnTo>
                    <a:lnTo>
                      <a:pt x="3223" y="2156"/>
                    </a:lnTo>
                    <a:lnTo>
                      <a:pt x="3223" y="2156"/>
                    </a:lnTo>
                    <a:lnTo>
                      <a:pt x="3346" y="2156"/>
                    </a:lnTo>
                    <a:lnTo>
                      <a:pt x="3417" y="2147"/>
                    </a:lnTo>
                    <a:lnTo>
                      <a:pt x="3417" y="2147"/>
                    </a:lnTo>
                    <a:lnTo>
                      <a:pt x="3435" y="2430"/>
                    </a:lnTo>
                    <a:lnTo>
                      <a:pt x="3435" y="2430"/>
                    </a:lnTo>
                    <a:lnTo>
                      <a:pt x="3443" y="2536"/>
                    </a:lnTo>
                    <a:lnTo>
                      <a:pt x="3443" y="2536"/>
                    </a:lnTo>
                    <a:lnTo>
                      <a:pt x="3417" y="2536"/>
                    </a:lnTo>
                    <a:lnTo>
                      <a:pt x="3417" y="2536"/>
                    </a:lnTo>
                    <a:lnTo>
                      <a:pt x="3443" y="2545"/>
                    </a:lnTo>
                    <a:lnTo>
                      <a:pt x="3443" y="2545"/>
                    </a:lnTo>
                    <a:lnTo>
                      <a:pt x="3452" y="2607"/>
                    </a:lnTo>
                    <a:lnTo>
                      <a:pt x="3452" y="2607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152" y="2704"/>
                    </a:lnTo>
                    <a:lnTo>
                      <a:pt x="2790" y="2713"/>
                    </a:lnTo>
                    <a:lnTo>
                      <a:pt x="2437" y="2722"/>
                    </a:lnTo>
                    <a:lnTo>
                      <a:pt x="2437" y="2722"/>
                    </a:lnTo>
                    <a:lnTo>
                      <a:pt x="2084" y="2739"/>
                    </a:lnTo>
                    <a:lnTo>
                      <a:pt x="2084" y="2739"/>
                    </a:lnTo>
                    <a:lnTo>
                      <a:pt x="1722" y="2748"/>
                    </a:lnTo>
                    <a:lnTo>
                      <a:pt x="1722" y="2748"/>
                    </a:lnTo>
                    <a:lnTo>
                      <a:pt x="1466" y="2766"/>
                    </a:lnTo>
                    <a:lnTo>
                      <a:pt x="1466" y="2766"/>
                    </a:lnTo>
                    <a:lnTo>
                      <a:pt x="1466" y="2686"/>
                    </a:lnTo>
                    <a:close/>
                    <a:moveTo>
                      <a:pt x="1430" y="3394"/>
                    </a:moveTo>
                    <a:lnTo>
                      <a:pt x="1430" y="3394"/>
                    </a:lnTo>
                    <a:lnTo>
                      <a:pt x="1439" y="3252"/>
                    </a:lnTo>
                    <a:lnTo>
                      <a:pt x="1448" y="3111"/>
                    </a:lnTo>
                    <a:lnTo>
                      <a:pt x="1448" y="3111"/>
                    </a:lnTo>
                    <a:lnTo>
                      <a:pt x="1457" y="2969"/>
                    </a:lnTo>
                    <a:lnTo>
                      <a:pt x="1457" y="2969"/>
                    </a:lnTo>
                    <a:lnTo>
                      <a:pt x="1466" y="2775"/>
                    </a:lnTo>
                    <a:lnTo>
                      <a:pt x="1466" y="2775"/>
                    </a:lnTo>
                    <a:lnTo>
                      <a:pt x="1722" y="2792"/>
                    </a:lnTo>
                    <a:lnTo>
                      <a:pt x="1722" y="2792"/>
                    </a:lnTo>
                    <a:lnTo>
                      <a:pt x="2084" y="2810"/>
                    </a:lnTo>
                    <a:lnTo>
                      <a:pt x="2084" y="2810"/>
                    </a:lnTo>
                    <a:lnTo>
                      <a:pt x="2437" y="2819"/>
                    </a:lnTo>
                    <a:lnTo>
                      <a:pt x="2790" y="2828"/>
                    </a:lnTo>
                    <a:lnTo>
                      <a:pt x="3152" y="2837"/>
                    </a:lnTo>
                    <a:lnTo>
                      <a:pt x="3505" y="2846"/>
                    </a:lnTo>
                    <a:lnTo>
                      <a:pt x="3857" y="2854"/>
                    </a:lnTo>
                    <a:lnTo>
                      <a:pt x="4131" y="2854"/>
                    </a:lnTo>
                    <a:lnTo>
                      <a:pt x="4131" y="2854"/>
                    </a:lnTo>
                    <a:lnTo>
                      <a:pt x="4131" y="2899"/>
                    </a:lnTo>
                    <a:lnTo>
                      <a:pt x="4131" y="2899"/>
                    </a:lnTo>
                    <a:lnTo>
                      <a:pt x="4131" y="2960"/>
                    </a:lnTo>
                    <a:lnTo>
                      <a:pt x="4131" y="3022"/>
                    </a:lnTo>
                    <a:lnTo>
                      <a:pt x="4131" y="3022"/>
                    </a:lnTo>
                    <a:lnTo>
                      <a:pt x="4131" y="3084"/>
                    </a:lnTo>
                    <a:lnTo>
                      <a:pt x="4131" y="3084"/>
                    </a:lnTo>
                    <a:lnTo>
                      <a:pt x="4131" y="3146"/>
                    </a:lnTo>
                    <a:lnTo>
                      <a:pt x="4131" y="3146"/>
                    </a:lnTo>
                    <a:lnTo>
                      <a:pt x="4140" y="3270"/>
                    </a:lnTo>
                    <a:lnTo>
                      <a:pt x="4140" y="3270"/>
                    </a:lnTo>
                    <a:lnTo>
                      <a:pt x="4149" y="3394"/>
                    </a:lnTo>
                    <a:lnTo>
                      <a:pt x="4149" y="3394"/>
                    </a:lnTo>
                    <a:lnTo>
                      <a:pt x="4158" y="3438"/>
                    </a:lnTo>
                    <a:lnTo>
                      <a:pt x="4158" y="3438"/>
                    </a:lnTo>
                    <a:lnTo>
                      <a:pt x="4158" y="3429"/>
                    </a:lnTo>
                    <a:lnTo>
                      <a:pt x="4158" y="3429"/>
                    </a:lnTo>
                    <a:lnTo>
                      <a:pt x="3831" y="3411"/>
                    </a:lnTo>
                    <a:lnTo>
                      <a:pt x="3831" y="3411"/>
                    </a:lnTo>
                    <a:lnTo>
                      <a:pt x="3611" y="3402"/>
                    </a:lnTo>
                    <a:lnTo>
                      <a:pt x="3611" y="3402"/>
                    </a:lnTo>
                    <a:lnTo>
                      <a:pt x="3364" y="3394"/>
                    </a:lnTo>
                    <a:lnTo>
                      <a:pt x="3364" y="3394"/>
                    </a:lnTo>
                    <a:lnTo>
                      <a:pt x="3108" y="3394"/>
                    </a:lnTo>
                    <a:lnTo>
                      <a:pt x="3108" y="3394"/>
                    </a:lnTo>
                    <a:lnTo>
                      <a:pt x="2834" y="3394"/>
                    </a:lnTo>
                    <a:lnTo>
                      <a:pt x="2834" y="3394"/>
                    </a:lnTo>
                    <a:lnTo>
                      <a:pt x="2304" y="3394"/>
                    </a:lnTo>
                    <a:lnTo>
                      <a:pt x="2304" y="3394"/>
                    </a:lnTo>
                    <a:lnTo>
                      <a:pt x="2066" y="3402"/>
                    </a:lnTo>
                    <a:lnTo>
                      <a:pt x="2066" y="3402"/>
                    </a:lnTo>
                    <a:lnTo>
                      <a:pt x="1845" y="3411"/>
                    </a:lnTo>
                    <a:lnTo>
                      <a:pt x="1845" y="3411"/>
                    </a:lnTo>
                    <a:lnTo>
                      <a:pt x="1519" y="3429"/>
                    </a:lnTo>
                    <a:lnTo>
                      <a:pt x="1519" y="3429"/>
                    </a:lnTo>
                    <a:lnTo>
                      <a:pt x="1430" y="3438"/>
                    </a:lnTo>
                    <a:lnTo>
                      <a:pt x="1430" y="3394"/>
                    </a:lnTo>
                    <a:close/>
                    <a:moveTo>
                      <a:pt x="3752" y="3694"/>
                    </a:moveTo>
                    <a:lnTo>
                      <a:pt x="3752" y="3694"/>
                    </a:lnTo>
                    <a:lnTo>
                      <a:pt x="3055" y="3703"/>
                    </a:lnTo>
                    <a:lnTo>
                      <a:pt x="3055" y="3703"/>
                    </a:lnTo>
                    <a:lnTo>
                      <a:pt x="2375" y="3712"/>
                    </a:lnTo>
                    <a:lnTo>
                      <a:pt x="2375" y="3712"/>
                    </a:lnTo>
                    <a:lnTo>
                      <a:pt x="1739" y="3721"/>
                    </a:lnTo>
                    <a:lnTo>
                      <a:pt x="1739" y="3721"/>
                    </a:lnTo>
                    <a:lnTo>
                      <a:pt x="1404" y="3730"/>
                    </a:lnTo>
                    <a:lnTo>
                      <a:pt x="1404" y="3730"/>
                    </a:lnTo>
                    <a:lnTo>
                      <a:pt x="1422" y="3535"/>
                    </a:lnTo>
                    <a:lnTo>
                      <a:pt x="1430" y="3447"/>
                    </a:lnTo>
                    <a:lnTo>
                      <a:pt x="1430" y="3447"/>
                    </a:lnTo>
                    <a:lnTo>
                      <a:pt x="1519" y="3456"/>
                    </a:lnTo>
                    <a:lnTo>
                      <a:pt x="1519" y="3456"/>
                    </a:lnTo>
                    <a:lnTo>
                      <a:pt x="1845" y="3473"/>
                    </a:lnTo>
                    <a:lnTo>
                      <a:pt x="1845" y="3473"/>
                    </a:lnTo>
                    <a:lnTo>
                      <a:pt x="2066" y="3482"/>
                    </a:lnTo>
                    <a:lnTo>
                      <a:pt x="2066" y="3482"/>
                    </a:lnTo>
                    <a:lnTo>
                      <a:pt x="2304" y="3491"/>
                    </a:lnTo>
                    <a:lnTo>
                      <a:pt x="2304" y="3491"/>
                    </a:lnTo>
                    <a:lnTo>
                      <a:pt x="2834" y="3500"/>
                    </a:lnTo>
                    <a:lnTo>
                      <a:pt x="2834" y="3500"/>
                    </a:lnTo>
                    <a:lnTo>
                      <a:pt x="3108" y="3500"/>
                    </a:lnTo>
                    <a:lnTo>
                      <a:pt x="3108" y="3500"/>
                    </a:lnTo>
                    <a:lnTo>
                      <a:pt x="3364" y="3491"/>
                    </a:lnTo>
                    <a:lnTo>
                      <a:pt x="3364" y="3491"/>
                    </a:lnTo>
                    <a:lnTo>
                      <a:pt x="3611" y="3482"/>
                    </a:lnTo>
                    <a:lnTo>
                      <a:pt x="3611" y="3482"/>
                    </a:lnTo>
                    <a:lnTo>
                      <a:pt x="3831" y="3473"/>
                    </a:lnTo>
                    <a:lnTo>
                      <a:pt x="3831" y="3473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66" y="3517"/>
                    </a:lnTo>
                    <a:lnTo>
                      <a:pt x="4166" y="3517"/>
                    </a:lnTo>
                    <a:lnTo>
                      <a:pt x="4175" y="3579"/>
                    </a:lnTo>
                    <a:lnTo>
                      <a:pt x="4193" y="3641"/>
                    </a:lnTo>
                    <a:lnTo>
                      <a:pt x="4193" y="3641"/>
                    </a:lnTo>
                    <a:lnTo>
                      <a:pt x="4202" y="3703"/>
                    </a:lnTo>
                    <a:lnTo>
                      <a:pt x="4202" y="3703"/>
                    </a:lnTo>
                    <a:lnTo>
                      <a:pt x="3752" y="3694"/>
                    </a:lnTo>
                    <a:close/>
                    <a:moveTo>
                      <a:pt x="5129" y="3712"/>
                    </a:moveTo>
                    <a:lnTo>
                      <a:pt x="5129" y="3712"/>
                    </a:lnTo>
                    <a:lnTo>
                      <a:pt x="4449" y="3703"/>
                    </a:lnTo>
                    <a:lnTo>
                      <a:pt x="4449" y="3703"/>
                    </a:lnTo>
                    <a:lnTo>
                      <a:pt x="4237" y="3703"/>
                    </a:lnTo>
                    <a:lnTo>
                      <a:pt x="4237" y="3703"/>
                    </a:lnTo>
                    <a:lnTo>
                      <a:pt x="4246" y="3641"/>
                    </a:lnTo>
                    <a:lnTo>
                      <a:pt x="4255" y="3579"/>
                    </a:lnTo>
                    <a:lnTo>
                      <a:pt x="4255" y="3579"/>
                    </a:lnTo>
                    <a:lnTo>
                      <a:pt x="4264" y="3517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476" y="3491"/>
                    </a:lnTo>
                    <a:lnTo>
                      <a:pt x="4476" y="3491"/>
                    </a:lnTo>
                    <a:lnTo>
                      <a:pt x="4679" y="3509"/>
                    </a:lnTo>
                    <a:lnTo>
                      <a:pt x="4679" y="3509"/>
                    </a:lnTo>
                    <a:lnTo>
                      <a:pt x="4908" y="3517"/>
                    </a:lnTo>
                    <a:lnTo>
                      <a:pt x="4908" y="3517"/>
                    </a:lnTo>
                    <a:lnTo>
                      <a:pt x="5147" y="3535"/>
                    </a:lnTo>
                    <a:lnTo>
                      <a:pt x="5147" y="3535"/>
                    </a:lnTo>
                    <a:lnTo>
                      <a:pt x="5253" y="3526"/>
                    </a:lnTo>
                    <a:lnTo>
                      <a:pt x="5350" y="3517"/>
                    </a:lnTo>
                    <a:lnTo>
                      <a:pt x="5350" y="3517"/>
                    </a:lnTo>
                    <a:lnTo>
                      <a:pt x="5429" y="3509"/>
                    </a:lnTo>
                    <a:lnTo>
                      <a:pt x="5429" y="3509"/>
                    </a:lnTo>
                    <a:lnTo>
                      <a:pt x="5491" y="3491"/>
                    </a:lnTo>
                    <a:lnTo>
                      <a:pt x="5491" y="3491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73"/>
                    </a:lnTo>
                    <a:lnTo>
                      <a:pt x="5544" y="3473"/>
                    </a:lnTo>
                    <a:lnTo>
                      <a:pt x="5491" y="3456"/>
                    </a:lnTo>
                    <a:lnTo>
                      <a:pt x="5491" y="3456"/>
                    </a:lnTo>
                    <a:lnTo>
                      <a:pt x="5429" y="3447"/>
                    </a:lnTo>
                    <a:lnTo>
                      <a:pt x="5429" y="3447"/>
                    </a:lnTo>
                    <a:lnTo>
                      <a:pt x="5350" y="3438"/>
                    </a:lnTo>
                    <a:lnTo>
                      <a:pt x="5350" y="3438"/>
                    </a:lnTo>
                    <a:lnTo>
                      <a:pt x="5253" y="3429"/>
                    </a:lnTo>
                    <a:lnTo>
                      <a:pt x="5147" y="3420"/>
                    </a:lnTo>
                    <a:lnTo>
                      <a:pt x="5147" y="3420"/>
                    </a:lnTo>
                    <a:lnTo>
                      <a:pt x="4908" y="3438"/>
                    </a:lnTo>
                    <a:lnTo>
                      <a:pt x="4908" y="3438"/>
                    </a:lnTo>
                    <a:lnTo>
                      <a:pt x="4679" y="3447"/>
                    </a:lnTo>
                    <a:lnTo>
                      <a:pt x="4679" y="3447"/>
                    </a:lnTo>
                    <a:lnTo>
                      <a:pt x="4476" y="3456"/>
                    </a:lnTo>
                    <a:lnTo>
                      <a:pt x="4476" y="3456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56"/>
                    </a:lnTo>
                    <a:lnTo>
                      <a:pt x="4272" y="3456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394"/>
                    </a:lnTo>
                    <a:lnTo>
                      <a:pt x="4281" y="3394"/>
                    </a:lnTo>
                    <a:lnTo>
                      <a:pt x="4299" y="3270"/>
                    </a:lnTo>
                    <a:lnTo>
                      <a:pt x="4299" y="3270"/>
                    </a:lnTo>
                    <a:lnTo>
                      <a:pt x="4299" y="3226"/>
                    </a:lnTo>
                    <a:lnTo>
                      <a:pt x="4299" y="3226"/>
                    </a:lnTo>
                    <a:lnTo>
                      <a:pt x="4334" y="3235"/>
                    </a:lnTo>
                    <a:lnTo>
                      <a:pt x="4334" y="3235"/>
                    </a:lnTo>
                    <a:lnTo>
                      <a:pt x="4396" y="3243"/>
                    </a:lnTo>
                    <a:lnTo>
                      <a:pt x="4396" y="3243"/>
                    </a:lnTo>
                    <a:lnTo>
                      <a:pt x="4476" y="3261"/>
                    </a:lnTo>
                    <a:lnTo>
                      <a:pt x="4476" y="3261"/>
                    </a:lnTo>
                    <a:lnTo>
                      <a:pt x="4573" y="3270"/>
                    </a:lnTo>
                    <a:lnTo>
                      <a:pt x="4679" y="3270"/>
                    </a:lnTo>
                    <a:lnTo>
                      <a:pt x="4679" y="3270"/>
                    </a:lnTo>
                    <a:lnTo>
                      <a:pt x="4908" y="3261"/>
                    </a:lnTo>
                    <a:lnTo>
                      <a:pt x="4908" y="3261"/>
                    </a:lnTo>
                    <a:lnTo>
                      <a:pt x="5147" y="3252"/>
                    </a:lnTo>
                    <a:lnTo>
                      <a:pt x="5147" y="3252"/>
                    </a:lnTo>
                    <a:lnTo>
                      <a:pt x="5350" y="3235"/>
                    </a:lnTo>
                    <a:lnTo>
                      <a:pt x="5350" y="3235"/>
                    </a:lnTo>
                    <a:lnTo>
                      <a:pt x="5544" y="3226"/>
                    </a:lnTo>
                    <a:lnTo>
                      <a:pt x="5544" y="3226"/>
                    </a:lnTo>
                    <a:lnTo>
                      <a:pt x="5553" y="3217"/>
                    </a:lnTo>
                    <a:lnTo>
                      <a:pt x="5553" y="3217"/>
                    </a:lnTo>
                    <a:lnTo>
                      <a:pt x="5544" y="3208"/>
                    </a:lnTo>
                    <a:lnTo>
                      <a:pt x="5544" y="3208"/>
                    </a:lnTo>
                    <a:lnTo>
                      <a:pt x="5350" y="3199"/>
                    </a:lnTo>
                    <a:lnTo>
                      <a:pt x="5350" y="3199"/>
                    </a:lnTo>
                    <a:lnTo>
                      <a:pt x="5147" y="3181"/>
                    </a:lnTo>
                    <a:lnTo>
                      <a:pt x="5147" y="3181"/>
                    </a:lnTo>
                    <a:lnTo>
                      <a:pt x="4908" y="3173"/>
                    </a:lnTo>
                    <a:lnTo>
                      <a:pt x="4908" y="3173"/>
                    </a:lnTo>
                    <a:lnTo>
                      <a:pt x="4679" y="3164"/>
                    </a:lnTo>
                    <a:lnTo>
                      <a:pt x="4679" y="3164"/>
                    </a:lnTo>
                    <a:lnTo>
                      <a:pt x="4573" y="3164"/>
                    </a:lnTo>
                    <a:lnTo>
                      <a:pt x="4476" y="3173"/>
                    </a:lnTo>
                    <a:lnTo>
                      <a:pt x="4476" y="3173"/>
                    </a:lnTo>
                    <a:lnTo>
                      <a:pt x="4396" y="3181"/>
                    </a:lnTo>
                    <a:lnTo>
                      <a:pt x="4396" y="3181"/>
                    </a:lnTo>
                    <a:lnTo>
                      <a:pt x="4334" y="3199"/>
                    </a:lnTo>
                    <a:lnTo>
                      <a:pt x="4334" y="3199"/>
                    </a:lnTo>
                    <a:lnTo>
                      <a:pt x="4299" y="3208"/>
                    </a:lnTo>
                    <a:lnTo>
                      <a:pt x="4299" y="3208"/>
                    </a:lnTo>
                    <a:lnTo>
                      <a:pt x="4299" y="3146"/>
                    </a:lnTo>
                    <a:lnTo>
                      <a:pt x="4299" y="3146"/>
                    </a:lnTo>
                    <a:lnTo>
                      <a:pt x="4308" y="3084"/>
                    </a:lnTo>
                    <a:lnTo>
                      <a:pt x="4308" y="3084"/>
                    </a:lnTo>
                    <a:lnTo>
                      <a:pt x="4308" y="3022"/>
                    </a:lnTo>
                    <a:lnTo>
                      <a:pt x="4308" y="2960"/>
                    </a:lnTo>
                    <a:lnTo>
                      <a:pt x="4308" y="2960"/>
                    </a:lnTo>
                    <a:lnTo>
                      <a:pt x="4308" y="2899"/>
                    </a:lnTo>
                    <a:lnTo>
                      <a:pt x="4308" y="2899"/>
                    </a:lnTo>
                    <a:lnTo>
                      <a:pt x="4308" y="2775"/>
                    </a:lnTo>
                    <a:lnTo>
                      <a:pt x="4308" y="2766"/>
                    </a:lnTo>
                    <a:lnTo>
                      <a:pt x="4308" y="2766"/>
                    </a:lnTo>
                    <a:lnTo>
                      <a:pt x="4299" y="2739"/>
                    </a:lnTo>
                    <a:lnTo>
                      <a:pt x="4281" y="2713"/>
                    </a:lnTo>
                    <a:lnTo>
                      <a:pt x="4255" y="2695"/>
                    </a:lnTo>
                    <a:lnTo>
                      <a:pt x="4219" y="2686"/>
                    </a:lnTo>
                    <a:lnTo>
                      <a:pt x="3857" y="2686"/>
                    </a:lnTo>
                    <a:lnTo>
                      <a:pt x="3505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88" y="2607"/>
                    </a:lnTo>
                    <a:lnTo>
                      <a:pt x="3488" y="2607"/>
                    </a:lnTo>
                    <a:lnTo>
                      <a:pt x="3496" y="2545"/>
                    </a:lnTo>
                    <a:lnTo>
                      <a:pt x="3496" y="2545"/>
                    </a:lnTo>
                    <a:lnTo>
                      <a:pt x="3700" y="2563"/>
                    </a:lnTo>
                    <a:lnTo>
                      <a:pt x="3700" y="2563"/>
                    </a:lnTo>
                    <a:lnTo>
                      <a:pt x="3972" y="2580"/>
                    </a:lnTo>
                    <a:lnTo>
                      <a:pt x="3972" y="2580"/>
                    </a:lnTo>
                    <a:lnTo>
                      <a:pt x="4255" y="2589"/>
                    </a:lnTo>
                    <a:lnTo>
                      <a:pt x="4537" y="2598"/>
                    </a:lnTo>
                    <a:lnTo>
                      <a:pt x="4820" y="2607"/>
                    </a:lnTo>
                    <a:lnTo>
                      <a:pt x="5094" y="2616"/>
                    </a:lnTo>
                    <a:lnTo>
                      <a:pt x="5376" y="2625"/>
                    </a:lnTo>
                    <a:lnTo>
                      <a:pt x="5570" y="2625"/>
                    </a:lnTo>
                    <a:lnTo>
                      <a:pt x="5570" y="2625"/>
                    </a:lnTo>
                    <a:lnTo>
                      <a:pt x="5570" y="2695"/>
                    </a:lnTo>
                    <a:lnTo>
                      <a:pt x="5570" y="2695"/>
                    </a:lnTo>
                    <a:lnTo>
                      <a:pt x="5570" y="2766"/>
                    </a:lnTo>
                    <a:lnTo>
                      <a:pt x="5570" y="2846"/>
                    </a:lnTo>
                    <a:lnTo>
                      <a:pt x="5570" y="2846"/>
                    </a:lnTo>
                    <a:lnTo>
                      <a:pt x="5570" y="2925"/>
                    </a:lnTo>
                    <a:lnTo>
                      <a:pt x="5570" y="2925"/>
                    </a:lnTo>
                    <a:lnTo>
                      <a:pt x="5579" y="2996"/>
                    </a:lnTo>
                    <a:lnTo>
                      <a:pt x="5579" y="2996"/>
                    </a:lnTo>
                    <a:lnTo>
                      <a:pt x="5579" y="3155"/>
                    </a:lnTo>
                    <a:lnTo>
                      <a:pt x="5579" y="3155"/>
                    </a:lnTo>
                    <a:lnTo>
                      <a:pt x="5597" y="3305"/>
                    </a:lnTo>
                    <a:lnTo>
                      <a:pt x="5597" y="3305"/>
                    </a:lnTo>
                    <a:lnTo>
                      <a:pt x="5597" y="3376"/>
                    </a:lnTo>
                    <a:lnTo>
                      <a:pt x="5606" y="3456"/>
                    </a:lnTo>
                    <a:lnTo>
                      <a:pt x="5606" y="3456"/>
                    </a:lnTo>
                    <a:lnTo>
                      <a:pt x="5623" y="3535"/>
                    </a:lnTo>
                    <a:lnTo>
                      <a:pt x="5632" y="3606"/>
                    </a:lnTo>
                    <a:lnTo>
                      <a:pt x="5632" y="3606"/>
                    </a:lnTo>
                    <a:lnTo>
                      <a:pt x="5650" y="3721"/>
                    </a:lnTo>
                    <a:lnTo>
                      <a:pt x="5650" y="3721"/>
                    </a:lnTo>
                    <a:lnTo>
                      <a:pt x="5129" y="371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Freeform 110"/>
              <p:cNvSpPr>
                <a:spLocks noChangeArrowheads="1"/>
              </p:cNvSpPr>
              <p:nvPr/>
            </p:nvSpPr>
            <p:spPr bwMode="gray">
              <a:xfrm>
                <a:off x="5276850" y="5757863"/>
                <a:ext cx="865188" cy="41275"/>
              </a:xfrm>
              <a:custGeom>
                <a:avLst/>
                <a:gdLst>
                  <a:gd name="T0" fmla="*/ 9 w 2402"/>
                  <a:gd name="T1" fmla="*/ 62 h 116"/>
                  <a:gd name="T2" fmla="*/ 9 w 2402"/>
                  <a:gd name="T3" fmla="*/ 62 h 116"/>
                  <a:gd name="T4" fmla="*/ 380 w 2402"/>
                  <a:gd name="T5" fmla="*/ 79 h 116"/>
                  <a:gd name="T6" fmla="*/ 380 w 2402"/>
                  <a:gd name="T7" fmla="*/ 79 h 116"/>
                  <a:gd name="T8" fmla="*/ 565 w 2402"/>
                  <a:gd name="T9" fmla="*/ 79 h 116"/>
                  <a:gd name="T10" fmla="*/ 565 w 2402"/>
                  <a:gd name="T11" fmla="*/ 79 h 116"/>
                  <a:gd name="T12" fmla="*/ 768 w 2402"/>
                  <a:gd name="T13" fmla="*/ 88 h 116"/>
                  <a:gd name="T14" fmla="*/ 768 w 2402"/>
                  <a:gd name="T15" fmla="*/ 88 h 116"/>
                  <a:gd name="T16" fmla="*/ 1201 w 2402"/>
                  <a:gd name="T17" fmla="*/ 97 h 116"/>
                  <a:gd name="T18" fmla="*/ 1201 w 2402"/>
                  <a:gd name="T19" fmla="*/ 97 h 116"/>
                  <a:gd name="T20" fmla="*/ 1431 w 2402"/>
                  <a:gd name="T21" fmla="*/ 106 h 116"/>
                  <a:gd name="T22" fmla="*/ 1431 w 2402"/>
                  <a:gd name="T23" fmla="*/ 106 h 116"/>
                  <a:gd name="T24" fmla="*/ 1643 w 2402"/>
                  <a:gd name="T25" fmla="*/ 115 h 116"/>
                  <a:gd name="T26" fmla="*/ 1643 w 2402"/>
                  <a:gd name="T27" fmla="*/ 115 h 116"/>
                  <a:gd name="T28" fmla="*/ 1846 w 2402"/>
                  <a:gd name="T29" fmla="*/ 106 h 116"/>
                  <a:gd name="T30" fmla="*/ 1846 w 2402"/>
                  <a:gd name="T31" fmla="*/ 106 h 116"/>
                  <a:gd name="T32" fmla="*/ 1943 w 2402"/>
                  <a:gd name="T33" fmla="*/ 106 h 116"/>
                  <a:gd name="T34" fmla="*/ 1943 w 2402"/>
                  <a:gd name="T35" fmla="*/ 106 h 116"/>
                  <a:gd name="T36" fmla="*/ 2022 w 2402"/>
                  <a:gd name="T37" fmla="*/ 97 h 116"/>
                  <a:gd name="T38" fmla="*/ 2022 w 2402"/>
                  <a:gd name="T39" fmla="*/ 97 h 116"/>
                  <a:gd name="T40" fmla="*/ 2180 w 2402"/>
                  <a:gd name="T41" fmla="*/ 88 h 116"/>
                  <a:gd name="T42" fmla="*/ 2180 w 2402"/>
                  <a:gd name="T43" fmla="*/ 88 h 116"/>
                  <a:gd name="T44" fmla="*/ 2295 w 2402"/>
                  <a:gd name="T45" fmla="*/ 79 h 116"/>
                  <a:gd name="T46" fmla="*/ 2295 w 2402"/>
                  <a:gd name="T47" fmla="*/ 79 h 116"/>
                  <a:gd name="T48" fmla="*/ 2401 w 2402"/>
                  <a:gd name="T49" fmla="*/ 62 h 116"/>
                  <a:gd name="T50" fmla="*/ 2401 w 2402"/>
                  <a:gd name="T51" fmla="*/ 62 h 116"/>
                  <a:gd name="T52" fmla="*/ 2401 w 2402"/>
                  <a:gd name="T53" fmla="*/ 62 h 116"/>
                  <a:gd name="T54" fmla="*/ 2401 w 2402"/>
                  <a:gd name="T55" fmla="*/ 62 h 116"/>
                  <a:gd name="T56" fmla="*/ 2401 w 2402"/>
                  <a:gd name="T57" fmla="*/ 53 h 116"/>
                  <a:gd name="T58" fmla="*/ 2401 w 2402"/>
                  <a:gd name="T59" fmla="*/ 53 h 116"/>
                  <a:gd name="T60" fmla="*/ 2295 w 2402"/>
                  <a:gd name="T61" fmla="*/ 35 h 116"/>
                  <a:gd name="T62" fmla="*/ 2295 w 2402"/>
                  <a:gd name="T63" fmla="*/ 35 h 116"/>
                  <a:gd name="T64" fmla="*/ 2180 w 2402"/>
                  <a:gd name="T65" fmla="*/ 26 h 116"/>
                  <a:gd name="T66" fmla="*/ 2180 w 2402"/>
                  <a:gd name="T67" fmla="*/ 26 h 116"/>
                  <a:gd name="T68" fmla="*/ 2022 w 2402"/>
                  <a:gd name="T69" fmla="*/ 18 h 116"/>
                  <a:gd name="T70" fmla="*/ 2022 w 2402"/>
                  <a:gd name="T71" fmla="*/ 18 h 116"/>
                  <a:gd name="T72" fmla="*/ 1943 w 2402"/>
                  <a:gd name="T73" fmla="*/ 9 h 116"/>
                  <a:gd name="T74" fmla="*/ 1943 w 2402"/>
                  <a:gd name="T75" fmla="*/ 9 h 116"/>
                  <a:gd name="T76" fmla="*/ 1846 w 2402"/>
                  <a:gd name="T77" fmla="*/ 9 h 116"/>
                  <a:gd name="T78" fmla="*/ 1846 w 2402"/>
                  <a:gd name="T79" fmla="*/ 9 h 116"/>
                  <a:gd name="T80" fmla="*/ 1643 w 2402"/>
                  <a:gd name="T81" fmla="*/ 0 h 116"/>
                  <a:gd name="T82" fmla="*/ 1643 w 2402"/>
                  <a:gd name="T83" fmla="*/ 0 h 116"/>
                  <a:gd name="T84" fmla="*/ 1431 w 2402"/>
                  <a:gd name="T85" fmla="*/ 9 h 116"/>
                  <a:gd name="T86" fmla="*/ 1431 w 2402"/>
                  <a:gd name="T87" fmla="*/ 9 h 116"/>
                  <a:gd name="T88" fmla="*/ 1201 w 2402"/>
                  <a:gd name="T89" fmla="*/ 18 h 116"/>
                  <a:gd name="T90" fmla="*/ 1201 w 2402"/>
                  <a:gd name="T91" fmla="*/ 18 h 116"/>
                  <a:gd name="T92" fmla="*/ 768 w 2402"/>
                  <a:gd name="T93" fmla="*/ 26 h 116"/>
                  <a:gd name="T94" fmla="*/ 768 w 2402"/>
                  <a:gd name="T95" fmla="*/ 26 h 116"/>
                  <a:gd name="T96" fmla="*/ 565 w 2402"/>
                  <a:gd name="T97" fmla="*/ 35 h 116"/>
                  <a:gd name="T98" fmla="*/ 565 w 2402"/>
                  <a:gd name="T99" fmla="*/ 35 h 116"/>
                  <a:gd name="T100" fmla="*/ 380 w 2402"/>
                  <a:gd name="T101" fmla="*/ 35 h 116"/>
                  <a:gd name="T102" fmla="*/ 380 w 2402"/>
                  <a:gd name="T103" fmla="*/ 35 h 116"/>
                  <a:gd name="T104" fmla="*/ 9 w 2402"/>
                  <a:gd name="T105" fmla="*/ 53 h 116"/>
                  <a:gd name="T106" fmla="*/ 9 w 2402"/>
                  <a:gd name="T107" fmla="*/ 53 h 116"/>
                  <a:gd name="T108" fmla="*/ 0 w 2402"/>
                  <a:gd name="T109" fmla="*/ 53 h 116"/>
                  <a:gd name="T110" fmla="*/ 0 w 2402"/>
                  <a:gd name="T111" fmla="*/ 53 h 116"/>
                  <a:gd name="T112" fmla="*/ 9 w 2402"/>
                  <a:gd name="T113" fmla="*/ 6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2" h="116">
                    <a:moveTo>
                      <a:pt x="9" y="62"/>
                    </a:moveTo>
                    <a:lnTo>
                      <a:pt x="9" y="62"/>
                    </a:lnTo>
                    <a:lnTo>
                      <a:pt x="380" y="79"/>
                    </a:lnTo>
                    <a:lnTo>
                      <a:pt x="380" y="79"/>
                    </a:lnTo>
                    <a:lnTo>
                      <a:pt x="565" y="79"/>
                    </a:lnTo>
                    <a:lnTo>
                      <a:pt x="565" y="79"/>
                    </a:lnTo>
                    <a:lnTo>
                      <a:pt x="768" y="88"/>
                    </a:lnTo>
                    <a:lnTo>
                      <a:pt x="768" y="88"/>
                    </a:lnTo>
                    <a:lnTo>
                      <a:pt x="1201" y="97"/>
                    </a:lnTo>
                    <a:lnTo>
                      <a:pt x="1201" y="97"/>
                    </a:lnTo>
                    <a:lnTo>
                      <a:pt x="1431" y="106"/>
                    </a:lnTo>
                    <a:lnTo>
                      <a:pt x="1431" y="106"/>
                    </a:lnTo>
                    <a:lnTo>
                      <a:pt x="1643" y="115"/>
                    </a:lnTo>
                    <a:lnTo>
                      <a:pt x="1643" y="115"/>
                    </a:lnTo>
                    <a:lnTo>
                      <a:pt x="1846" y="106"/>
                    </a:lnTo>
                    <a:lnTo>
                      <a:pt x="1846" y="106"/>
                    </a:lnTo>
                    <a:lnTo>
                      <a:pt x="1943" y="106"/>
                    </a:lnTo>
                    <a:lnTo>
                      <a:pt x="1943" y="106"/>
                    </a:lnTo>
                    <a:lnTo>
                      <a:pt x="2022" y="97"/>
                    </a:lnTo>
                    <a:lnTo>
                      <a:pt x="2022" y="97"/>
                    </a:lnTo>
                    <a:lnTo>
                      <a:pt x="2180" y="88"/>
                    </a:lnTo>
                    <a:lnTo>
                      <a:pt x="2180" y="88"/>
                    </a:lnTo>
                    <a:lnTo>
                      <a:pt x="2295" y="79"/>
                    </a:lnTo>
                    <a:lnTo>
                      <a:pt x="2295" y="79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53"/>
                    </a:lnTo>
                    <a:lnTo>
                      <a:pt x="2401" y="53"/>
                    </a:lnTo>
                    <a:lnTo>
                      <a:pt x="2295" y="35"/>
                    </a:lnTo>
                    <a:lnTo>
                      <a:pt x="2295" y="35"/>
                    </a:lnTo>
                    <a:lnTo>
                      <a:pt x="2180" y="26"/>
                    </a:lnTo>
                    <a:lnTo>
                      <a:pt x="2180" y="26"/>
                    </a:lnTo>
                    <a:lnTo>
                      <a:pt x="2022" y="18"/>
                    </a:lnTo>
                    <a:lnTo>
                      <a:pt x="2022" y="18"/>
                    </a:lnTo>
                    <a:lnTo>
                      <a:pt x="1943" y="9"/>
                    </a:lnTo>
                    <a:lnTo>
                      <a:pt x="1943" y="9"/>
                    </a:lnTo>
                    <a:lnTo>
                      <a:pt x="1846" y="9"/>
                    </a:lnTo>
                    <a:lnTo>
                      <a:pt x="1846" y="9"/>
                    </a:lnTo>
                    <a:lnTo>
                      <a:pt x="1643" y="0"/>
                    </a:lnTo>
                    <a:lnTo>
                      <a:pt x="1643" y="0"/>
                    </a:lnTo>
                    <a:lnTo>
                      <a:pt x="1431" y="9"/>
                    </a:lnTo>
                    <a:lnTo>
                      <a:pt x="1431" y="9"/>
                    </a:lnTo>
                    <a:lnTo>
                      <a:pt x="1201" y="18"/>
                    </a:lnTo>
                    <a:lnTo>
                      <a:pt x="1201" y="18"/>
                    </a:lnTo>
                    <a:lnTo>
                      <a:pt x="768" y="26"/>
                    </a:lnTo>
                    <a:lnTo>
                      <a:pt x="768" y="26"/>
                    </a:lnTo>
                    <a:lnTo>
                      <a:pt x="565" y="35"/>
                    </a:lnTo>
                    <a:lnTo>
                      <a:pt x="565" y="35"/>
                    </a:lnTo>
                    <a:lnTo>
                      <a:pt x="380" y="35"/>
                    </a:lnTo>
                    <a:lnTo>
                      <a:pt x="380" y="3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9" y="62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Freeform 111"/>
              <p:cNvSpPr>
                <a:spLocks noChangeArrowheads="1"/>
              </p:cNvSpPr>
              <p:nvPr/>
            </p:nvSpPr>
            <p:spPr bwMode="gray">
              <a:xfrm>
                <a:off x="4765675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62 w 142"/>
                  <a:gd name="T5" fmla="*/ 485 h 495"/>
                  <a:gd name="T6" fmla="*/ 62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0 w 142"/>
                  <a:gd name="T13" fmla="*/ 485 h 495"/>
                  <a:gd name="T14" fmla="*/ 70 w 142"/>
                  <a:gd name="T15" fmla="*/ 485 h 495"/>
                  <a:gd name="T16" fmla="*/ 79 w 142"/>
                  <a:gd name="T17" fmla="*/ 476 h 495"/>
                  <a:gd name="T18" fmla="*/ 79 w 142"/>
                  <a:gd name="T19" fmla="*/ 476 h 495"/>
                  <a:gd name="T20" fmla="*/ 106 w 142"/>
                  <a:gd name="T21" fmla="*/ 415 h 495"/>
                  <a:gd name="T22" fmla="*/ 106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06 w 142"/>
                  <a:gd name="T35" fmla="*/ 80 h 495"/>
                  <a:gd name="T36" fmla="*/ 106 w 142"/>
                  <a:gd name="T37" fmla="*/ 80 h 495"/>
                  <a:gd name="T38" fmla="*/ 79 w 142"/>
                  <a:gd name="T39" fmla="*/ 27 h 495"/>
                  <a:gd name="T40" fmla="*/ 79 w 142"/>
                  <a:gd name="T41" fmla="*/ 27 h 495"/>
                  <a:gd name="T42" fmla="*/ 70 w 142"/>
                  <a:gd name="T43" fmla="*/ 9 h 495"/>
                  <a:gd name="T44" fmla="*/ 70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62 w 142"/>
                  <a:gd name="T51" fmla="*/ 9 h 495"/>
                  <a:gd name="T52" fmla="*/ 62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9 w 142"/>
                  <a:gd name="T63" fmla="*/ 159 h 495"/>
                  <a:gd name="T64" fmla="*/ 9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9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62" y="485"/>
                    </a:lnTo>
                    <a:lnTo>
                      <a:pt x="62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Freeform 112"/>
              <p:cNvSpPr>
                <a:spLocks noChangeArrowheads="1"/>
              </p:cNvSpPr>
              <p:nvPr/>
            </p:nvSpPr>
            <p:spPr bwMode="gray">
              <a:xfrm>
                <a:off x="4860925" y="5278438"/>
                <a:ext cx="50800" cy="177800"/>
              </a:xfrm>
              <a:custGeom>
                <a:avLst/>
                <a:gdLst>
                  <a:gd name="T0" fmla="*/ 61 w 142"/>
                  <a:gd name="T1" fmla="*/ 485 h 495"/>
                  <a:gd name="T2" fmla="*/ 61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0 w 142"/>
                  <a:gd name="T9" fmla="*/ 485 h 495"/>
                  <a:gd name="T10" fmla="*/ 70 w 142"/>
                  <a:gd name="T11" fmla="*/ 485 h 495"/>
                  <a:gd name="T12" fmla="*/ 79 w 142"/>
                  <a:gd name="T13" fmla="*/ 476 h 495"/>
                  <a:gd name="T14" fmla="*/ 79 w 142"/>
                  <a:gd name="T15" fmla="*/ 476 h 495"/>
                  <a:gd name="T16" fmla="*/ 106 w 142"/>
                  <a:gd name="T17" fmla="*/ 415 h 495"/>
                  <a:gd name="T18" fmla="*/ 106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06 w 142"/>
                  <a:gd name="T31" fmla="*/ 80 h 495"/>
                  <a:gd name="T32" fmla="*/ 106 w 142"/>
                  <a:gd name="T33" fmla="*/ 80 h 495"/>
                  <a:gd name="T34" fmla="*/ 79 w 142"/>
                  <a:gd name="T35" fmla="*/ 27 h 495"/>
                  <a:gd name="T36" fmla="*/ 79 w 142"/>
                  <a:gd name="T37" fmla="*/ 27 h 495"/>
                  <a:gd name="T38" fmla="*/ 70 w 142"/>
                  <a:gd name="T39" fmla="*/ 9 h 495"/>
                  <a:gd name="T40" fmla="*/ 70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61 w 142"/>
                  <a:gd name="T47" fmla="*/ 9 h 495"/>
                  <a:gd name="T48" fmla="*/ 61 w 142"/>
                  <a:gd name="T49" fmla="*/ 9 h 495"/>
                  <a:gd name="T50" fmla="*/ 53 w 142"/>
                  <a:gd name="T51" fmla="*/ 27 h 495"/>
                  <a:gd name="T52" fmla="*/ 53 w 142"/>
                  <a:gd name="T53" fmla="*/ 27 h 495"/>
                  <a:gd name="T54" fmla="*/ 26 w 142"/>
                  <a:gd name="T55" fmla="*/ 80 h 495"/>
                  <a:gd name="T56" fmla="*/ 26 w 142"/>
                  <a:gd name="T57" fmla="*/ 80 h 495"/>
                  <a:gd name="T58" fmla="*/ 0 w 142"/>
                  <a:gd name="T59" fmla="*/ 159 h 495"/>
                  <a:gd name="T60" fmla="*/ 0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0 w 142"/>
                  <a:gd name="T67" fmla="*/ 335 h 495"/>
                  <a:gd name="T68" fmla="*/ 26 w 142"/>
                  <a:gd name="T69" fmla="*/ 415 h 495"/>
                  <a:gd name="T70" fmla="*/ 26 w 142"/>
                  <a:gd name="T71" fmla="*/ 415 h 495"/>
                  <a:gd name="T72" fmla="*/ 53 w 142"/>
                  <a:gd name="T73" fmla="*/ 476 h 495"/>
                  <a:gd name="T74" fmla="*/ 53 w 142"/>
                  <a:gd name="T75" fmla="*/ 476 h 495"/>
                  <a:gd name="T76" fmla="*/ 61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61" y="485"/>
                    </a:moveTo>
                    <a:lnTo>
                      <a:pt x="61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  <a:lnTo>
                      <a:pt x="53" y="476"/>
                    </a:lnTo>
                    <a:lnTo>
                      <a:pt x="61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Freeform 113"/>
              <p:cNvSpPr>
                <a:spLocks noChangeArrowheads="1"/>
              </p:cNvSpPr>
              <p:nvPr/>
            </p:nvSpPr>
            <p:spPr bwMode="gray">
              <a:xfrm>
                <a:off x="4953000" y="5278438"/>
                <a:ext cx="50800" cy="177800"/>
              </a:xfrm>
              <a:custGeom>
                <a:avLst/>
                <a:gdLst>
                  <a:gd name="T0" fmla="*/ 70 w 142"/>
                  <a:gd name="T1" fmla="*/ 485 h 495"/>
                  <a:gd name="T2" fmla="*/ 70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9 w 142"/>
                  <a:gd name="T9" fmla="*/ 485 h 495"/>
                  <a:gd name="T10" fmla="*/ 79 w 142"/>
                  <a:gd name="T11" fmla="*/ 485 h 495"/>
                  <a:gd name="T12" fmla="*/ 88 w 142"/>
                  <a:gd name="T13" fmla="*/ 476 h 495"/>
                  <a:gd name="T14" fmla="*/ 88 w 142"/>
                  <a:gd name="T15" fmla="*/ 476 h 495"/>
                  <a:gd name="T16" fmla="*/ 114 w 142"/>
                  <a:gd name="T17" fmla="*/ 415 h 495"/>
                  <a:gd name="T18" fmla="*/ 114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14 w 142"/>
                  <a:gd name="T31" fmla="*/ 80 h 495"/>
                  <a:gd name="T32" fmla="*/ 114 w 142"/>
                  <a:gd name="T33" fmla="*/ 80 h 495"/>
                  <a:gd name="T34" fmla="*/ 88 w 142"/>
                  <a:gd name="T35" fmla="*/ 27 h 495"/>
                  <a:gd name="T36" fmla="*/ 88 w 142"/>
                  <a:gd name="T37" fmla="*/ 27 h 495"/>
                  <a:gd name="T38" fmla="*/ 79 w 142"/>
                  <a:gd name="T39" fmla="*/ 9 h 495"/>
                  <a:gd name="T40" fmla="*/ 79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70 w 142"/>
                  <a:gd name="T47" fmla="*/ 9 h 495"/>
                  <a:gd name="T48" fmla="*/ 70 w 142"/>
                  <a:gd name="T49" fmla="*/ 9 h 495"/>
                  <a:gd name="T50" fmla="*/ 62 w 142"/>
                  <a:gd name="T51" fmla="*/ 27 h 495"/>
                  <a:gd name="T52" fmla="*/ 62 w 142"/>
                  <a:gd name="T53" fmla="*/ 27 h 495"/>
                  <a:gd name="T54" fmla="*/ 35 w 142"/>
                  <a:gd name="T55" fmla="*/ 80 h 495"/>
                  <a:gd name="T56" fmla="*/ 35 w 142"/>
                  <a:gd name="T57" fmla="*/ 80 h 495"/>
                  <a:gd name="T58" fmla="*/ 9 w 142"/>
                  <a:gd name="T59" fmla="*/ 159 h 495"/>
                  <a:gd name="T60" fmla="*/ 9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9 w 142"/>
                  <a:gd name="T67" fmla="*/ 335 h 495"/>
                  <a:gd name="T68" fmla="*/ 35 w 142"/>
                  <a:gd name="T69" fmla="*/ 415 h 495"/>
                  <a:gd name="T70" fmla="*/ 35 w 142"/>
                  <a:gd name="T71" fmla="*/ 415 h 495"/>
                  <a:gd name="T72" fmla="*/ 62 w 142"/>
                  <a:gd name="T73" fmla="*/ 476 h 495"/>
                  <a:gd name="T74" fmla="*/ 62 w 142"/>
                  <a:gd name="T75" fmla="*/ 476 h 495"/>
                  <a:gd name="T76" fmla="*/ 70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70" y="485"/>
                    </a:move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35" y="415"/>
                    </a:lnTo>
                    <a:lnTo>
                      <a:pt x="35" y="415"/>
                    </a:lnTo>
                    <a:lnTo>
                      <a:pt x="62" y="476"/>
                    </a:lnTo>
                    <a:lnTo>
                      <a:pt x="62" y="476"/>
                    </a:lnTo>
                    <a:lnTo>
                      <a:pt x="70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Freeform 114"/>
              <p:cNvSpPr>
                <a:spLocks noChangeArrowheads="1"/>
              </p:cNvSpPr>
              <p:nvPr/>
            </p:nvSpPr>
            <p:spPr bwMode="gray">
              <a:xfrm>
                <a:off x="5048250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70 w 142"/>
                  <a:gd name="T5" fmla="*/ 485 h 495"/>
                  <a:gd name="T6" fmla="*/ 70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9 w 142"/>
                  <a:gd name="T13" fmla="*/ 485 h 495"/>
                  <a:gd name="T14" fmla="*/ 79 w 142"/>
                  <a:gd name="T15" fmla="*/ 485 h 495"/>
                  <a:gd name="T16" fmla="*/ 88 w 142"/>
                  <a:gd name="T17" fmla="*/ 476 h 495"/>
                  <a:gd name="T18" fmla="*/ 88 w 142"/>
                  <a:gd name="T19" fmla="*/ 476 h 495"/>
                  <a:gd name="T20" fmla="*/ 114 w 142"/>
                  <a:gd name="T21" fmla="*/ 415 h 495"/>
                  <a:gd name="T22" fmla="*/ 114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14 w 142"/>
                  <a:gd name="T35" fmla="*/ 80 h 495"/>
                  <a:gd name="T36" fmla="*/ 114 w 142"/>
                  <a:gd name="T37" fmla="*/ 80 h 495"/>
                  <a:gd name="T38" fmla="*/ 88 w 142"/>
                  <a:gd name="T39" fmla="*/ 27 h 495"/>
                  <a:gd name="T40" fmla="*/ 88 w 142"/>
                  <a:gd name="T41" fmla="*/ 27 h 495"/>
                  <a:gd name="T42" fmla="*/ 79 w 142"/>
                  <a:gd name="T43" fmla="*/ 9 h 495"/>
                  <a:gd name="T44" fmla="*/ 79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70 w 142"/>
                  <a:gd name="T51" fmla="*/ 9 h 495"/>
                  <a:gd name="T52" fmla="*/ 70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8 w 142"/>
                  <a:gd name="T63" fmla="*/ 159 h 495"/>
                  <a:gd name="T64" fmla="*/ 8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8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8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Freeform 115"/>
              <p:cNvSpPr>
                <a:spLocks noChangeArrowheads="1"/>
              </p:cNvSpPr>
              <p:nvPr/>
            </p:nvSpPr>
            <p:spPr bwMode="gray">
              <a:xfrm>
                <a:off x="4765675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62 w 142"/>
                  <a:gd name="T5" fmla="*/ 486 h 496"/>
                  <a:gd name="T6" fmla="*/ 62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0 w 142"/>
                  <a:gd name="T13" fmla="*/ 486 h 496"/>
                  <a:gd name="T14" fmla="*/ 70 w 142"/>
                  <a:gd name="T15" fmla="*/ 486 h 496"/>
                  <a:gd name="T16" fmla="*/ 79 w 142"/>
                  <a:gd name="T17" fmla="*/ 477 h 496"/>
                  <a:gd name="T18" fmla="*/ 79 w 142"/>
                  <a:gd name="T19" fmla="*/ 477 h 496"/>
                  <a:gd name="T20" fmla="*/ 106 w 142"/>
                  <a:gd name="T21" fmla="*/ 416 h 496"/>
                  <a:gd name="T22" fmla="*/ 106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06 w 142"/>
                  <a:gd name="T35" fmla="*/ 80 h 496"/>
                  <a:gd name="T36" fmla="*/ 106 w 142"/>
                  <a:gd name="T37" fmla="*/ 80 h 496"/>
                  <a:gd name="T38" fmla="*/ 79 w 142"/>
                  <a:gd name="T39" fmla="*/ 27 h 496"/>
                  <a:gd name="T40" fmla="*/ 79 w 142"/>
                  <a:gd name="T41" fmla="*/ 27 h 496"/>
                  <a:gd name="T42" fmla="*/ 70 w 142"/>
                  <a:gd name="T43" fmla="*/ 9 h 496"/>
                  <a:gd name="T44" fmla="*/ 70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62 w 142"/>
                  <a:gd name="T51" fmla="*/ 9 h 496"/>
                  <a:gd name="T52" fmla="*/ 62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9 w 142"/>
                  <a:gd name="T63" fmla="*/ 159 h 496"/>
                  <a:gd name="T64" fmla="*/ 9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9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62" y="486"/>
                    </a:lnTo>
                    <a:lnTo>
                      <a:pt x="62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Freeform 116"/>
              <p:cNvSpPr>
                <a:spLocks noChangeArrowheads="1"/>
              </p:cNvSpPr>
              <p:nvPr/>
            </p:nvSpPr>
            <p:spPr bwMode="gray">
              <a:xfrm>
                <a:off x="4860925" y="5516563"/>
                <a:ext cx="50800" cy="177800"/>
              </a:xfrm>
              <a:custGeom>
                <a:avLst/>
                <a:gdLst>
                  <a:gd name="T0" fmla="*/ 61 w 142"/>
                  <a:gd name="T1" fmla="*/ 486 h 496"/>
                  <a:gd name="T2" fmla="*/ 61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0 w 142"/>
                  <a:gd name="T9" fmla="*/ 486 h 496"/>
                  <a:gd name="T10" fmla="*/ 70 w 142"/>
                  <a:gd name="T11" fmla="*/ 486 h 496"/>
                  <a:gd name="T12" fmla="*/ 79 w 142"/>
                  <a:gd name="T13" fmla="*/ 477 h 496"/>
                  <a:gd name="T14" fmla="*/ 79 w 142"/>
                  <a:gd name="T15" fmla="*/ 477 h 496"/>
                  <a:gd name="T16" fmla="*/ 106 w 142"/>
                  <a:gd name="T17" fmla="*/ 416 h 496"/>
                  <a:gd name="T18" fmla="*/ 106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06 w 142"/>
                  <a:gd name="T31" fmla="*/ 80 h 496"/>
                  <a:gd name="T32" fmla="*/ 106 w 142"/>
                  <a:gd name="T33" fmla="*/ 80 h 496"/>
                  <a:gd name="T34" fmla="*/ 79 w 142"/>
                  <a:gd name="T35" fmla="*/ 27 h 496"/>
                  <a:gd name="T36" fmla="*/ 79 w 142"/>
                  <a:gd name="T37" fmla="*/ 27 h 496"/>
                  <a:gd name="T38" fmla="*/ 70 w 142"/>
                  <a:gd name="T39" fmla="*/ 9 h 496"/>
                  <a:gd name="T40" fmla="*/ 70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61 w 142"/>
                  <a:gd name="T47" fmla="*/ 9 h 496"/>
                  <a:gd name="T48" fmla="*/ 61 w 142"/>
                  <a:gd name="T49" fmla="*/ 9 h 496"/>
                  <a:gd name="T50" fmla="*/ 53 w 142"/>
                  <a:gd name="T51" fmla="*/ 27 h 496"/>
                  <a:gd name="T52" fmla="*/ 53 w 142"/>
                  <a:gd name="T53" fmla="*/ 27 h 496"/>
                  <a:gd name="T54" fmla="*/ 26 w 142"/>
                  <a:gd name="T55" fmla="*/ 80 h 496"/>
                  <a:gd name="T56" fmla="*/ 26 w 142"/>
                  <a:gd name="T57" fmla="*/ 80 h 496"/>
                  <a:gd name="T58" fmla="*/ 0 w 142"/>
                  <a:gd name="T59" fmla="*/ 159 h 496"/>
                  <a:gd name="T60" fmla="*/ 0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0 w 142"/>
                  <a:gd name="T67" fmla="*/ 336 h 496"/>
                  <a:gd name="T68" fmla="*/ 26 w 142"/>
                  <a:gd name="T69" fmla="*/ 416 h 496"/>
                  <a:gd name="T70" fmla="*/ 26 w 142"/>
                  <a:gd name="T71" fmla="*/ 416 h 496"/>
                  <a:gd name="T72" fmla="*/ 53 w 142"/>
                  <a:gd name="T73" fmla="*/ 477 h 496"/>
                  <a:gd name="T74" fmla="*/ 53 w 142"/>
                  <a:gd name="T75" fmla="*/ 477 h 496"/>
                  <a:gd name="T76" fmla="*/ 61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61" y="486"/>
                    </a:moveTo>
                    <a:lnTo>
                      <a:pt x="61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  <a:lnTo>
                      <a:pt x="53" y="477"/>
                    </a:lnTo>
                    <a:lnTo>
                      <a:pt x="61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Freeform 117"/>
              <p:cNvSpPr>
                <a:spLocks noChangeArrowheads="1"/>
              </p:cNvSpPr>
              <p:nvPr/>
            </p:nvSpPr>
            <p:spPr bwMode="gray">
              <a:xfrm>
                <a:off x="4953000" y="5516563"/>
                <a:ext cx="50800" cy="177800"/>
              </a:xfrm>
              <a:custGeom>
                <a:avLst/>
                <a:gdLst>
                  <a:gd name="T0" fmla="*/ 70 w 142"/>
                  <a:gd name="T1" fmla="*/ 486 h 496"/>
                  <a:gd name="T2" fmla="*/ 70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9 w 142"/>
                  <a:gd name="T9" fmla="*/ 486 h 496"/>
                  <a:gd name="T10" fmla="*/ 79 w 142"/>
                  <a:gd name="T11" fmla="*/ 486 h 496"/>
                  <a:gd name="T12" fmla="*/ 88 w 142"/>
                  <a:gd name="T13" fmla="*/ 477 h 496"/>
                  <a:gd name="T14" fmla="*/ 88 w 142"/>
                  <a:gd name="T15" fmla="*/ 477 h 496"/>
                  <a:gd name="T16" fmla="*/ 114 w 142"/>
                  <a:gd name="T17" fmla="*/ 416 h 496"/>
                  <a:gd name="T18" fmla="*/ 114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14 w 142"/>
                  <a:gd name="T31" fmla="*/ 80 h 496"/>
                  <a:gd name="T32" fmla="*/ 114 w 142"/>
                  <a:gd name="T33" fmla="*/ 80 h 496"/>
                  <a:gd name="T34" fmla="*/ 88 w 142"/>
                  <a:gd name="T35" fmla="*/ 27 h 496"/>
                  <a:gd name="T36" fmla="*/ 88 w 142"/>
                  <a:gd name="T37" fmla="*/ 27 h 496"/>
                  <a:gd name="T38" fmla="*/ 79 w 142"/>
                  <a:gd name="T39" fmla="*/ 9 h 496"/>
                  <a:gd name="T40" fmla="*/ 79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70 w 142"/>
                  <a:gd name="T47" fmla="*/ 9 h 496"/>
                  <a:gd name="T48" fmla="*/ 70 w 142"/>
                  <a:gd name="T49" fmla="*/ 9 h 496"/>
                  <a:gd name="T50" fmla="*/ 62 w 142"/>
                  <a:gd name="T51" fmla="*/ 27 h 496"/>
                  <a:gd name="T52" fmla="*/ 62 w 142"/>
                  <a:gd name="T53" fmla="*/ 27 h 496"/>
                  <a:gd name="T54" fmla="*/ 35 w 142"/>
                  <a:gd name="T55" fmla="*/ 80 h 496"/>
                  <a:gd name="T56" fmla="*/ 35 w 142"/>
                  <a:gd name="T57" fmla="*/ 80 h 496"/>
                  <a:gd name="T58" fmla="*/ 9 w 142"/>
                  <a:gd name="T59" fmla="*/ 159 h 496"/>
                  <a:gd name="T60" fmla="*/ 9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9 w 142"/>
                  <a:gd name="T67" fmla="*/ 336 h 496"/>
                  <a:gd name="T68" fmla="*/ 35 w 142"/>
                  <a:gd name="T69" fmla="*/ 416 h 496"/>
                  <a:gd name="T70" fmla="*/ 35 w 142"/>
                  <a:gd name="T71" fmla="*/ 416 h 496"/>
                  <a:gd name="T72" fmla="*/ 62 w 142"/>
                  <a:gd name="T73" fmla="*/ 477 h 496"/>
                  <a:gd name="T74" fmla="*/ 62 w 142"/>
                  <a:gd name="T75" fmla="*/ 477 h 496"/>
                  <a:gd name="T76" fmla="*/ 70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70" y="486"/>
                    </a:move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35" y="416"/>
                    </a:lnTo>
                    <a:lnTo>
                      <a:pt x="35" y="416"/>
                    </a:lnTo>
                    <a:lnTo>
                      <a:pt x="62" y="477"/>
                    </a:lnTo>
                    <a:lnTo>
                      <a:pt x="62" y="477"/>
                    </a:lnTo>
                    <a:lnTo>
                      <a:pt x="70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Freeform 118"/>
              <p:cNvSpPr>
                <a:spLocks noChangeArrowheads="1"/>
              </p:cNvSpPr>
              <p:nvPr/>
            </p:nvSpPr>
            <p:spPr bwMode="gray">
              <a:xfrm>
                <a:off x="5048250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70 w 142"/>
                  <a:gd name="T5" fmla="*/ 486 h 496"/>
                  <a:gd name="T6" fmla="*/ 70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9 w 142"/>
                  <a:gd name="T13" fmla="*/ 486 h 496"/>
                  <a:gd name="T14" fmla="*/ 79 w 142"/>
                  <a:gd name="T15" fmla="*/ 486 h 496"/>
                  <a:gd name="T16" fmla="*/ 88 w 142"/>
                  <a:gd name="T17" fmla="*/ 477 h 496"/>
                  <a:gd name="T18" fmla="*/ 88 w 142"/>
                  <a:gd name="T19" fmla="*/ 477 h 496"/>
                  <a:gd name="T20" fmla="*/ 114 w 142"/>
                  <a:gd name="T21" fmla="*/ 416 h 496"/>
                  <a:gd name="T22" fmla="*/ 114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14 w 142"/>
                  <a:gd name="T35" fmla="*/ 80 h 496"/>
                  <a:gd name="T36" fmla="*/ 114 w 142"/>
                  <a:gd name="T37" fmla="*/ 80 h 496"/>
                  <a:gd name="T38" fmla="*/ 88 w 142"/>
                  <a:gd name="T39" fmla="*/ 27 h 496"/>
                  <a:gd name="T40" fmla="*/ 88 w 142"/>
                  <a:gd name="T41" fmla="*/ 27 h 496"/>
                  <a:gd name="T42" fmla="*/ 79 w 142"/>
                  <a:gd name="T43" fmla="*/ 9 h 496"/>
                  <a:gd name="T44" fmla="*/ 79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70 w 142"/>
                  <a:gd name="T51" fmla="*/ 9 h 496"/>
                  <a:gd name="T52" fmla="*/ 70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8 w 142"/>
                  <a:gd name="T63" fmla="*/ 159 h 496"/>
                  <a:gd name="T64" fmla="*/ 8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8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8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Freeform 119"/>
              <p:cNvSpPr>
                <a:spLocks noChangeArrowheads="1"/>
              </p:cNvSpPr>
              <p:nvPr/>
            </p:nvSpPr>
            <p:spPr bwMode="gray">
              <a:xfrm>
                <a:off x="542131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61 w 142"/>
                  <a:gd name="T5" fmla="*/ 301 h 320"/>
                  <a:gd name="T6" fmla="*/ 61 w 142"/>
                  <a:gd name="T7" fmla="*/ 301 h 320"/>
                  <a:gd name="T8" fmla="*/ 70 w 142"/>
                  <a:gd name="T9" fmla="*/ 310 h 320"/>
                  <a:gd name="T10" fmla="*/ 70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9 w 142"/>
                  <a:gd name="T17" fmla="*/ 310 h 320"/>
                  <a:gd name="T18" fmla="*/ 79 w 142"/>
                  <a:gd name="T19" fmla="*/ 310 h 320"/>
                  <a:gd name="T20" fmla="*/ 88 w 142"/>
                  <a:gd name="T21" fmla="*/ 301 h 320"/>
                  <a:gd name="T22" fmla="*/ 88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88 w 142"/>
                  <a:gd name="T43" fmla="*/ 18 h 320"/>
                  <a:gd name="T44" fmla="*/ 88 w 142"/>
                  <a:gd name="T45" fmla="*/ 18 h 320"/>
                  <a:gd name="T46" fmla="*/ 79 w 142"/>
                  <a:gd name="T47" fmla="*/ 9 h 320"/>
                  <a:gd name="T48" fmla="*/ 79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70 w 142"/>
                  <a:gd name="T55" fmla="*/ 9 h 320"/>
                  <a:gd name="T56" fmla="*/ 70 w 142"/>
                  <a:gd name="T57" fmla="*/ 9 h 320"/>
                  <a:gd name="T58" fmla="*/ 61 w 142"/>
                  <a:gd name="T59" fmla="*/ 18 h 320"/>
                  <a:gd name="T60" fmla="*/ 61 w 142"/>
                  <a:gd name="T61" fmla="*/ 18 h 320"/>
                  <a:gd name="T62" fmla="*/ 35 w 142"/>
                  <a:gd name="T63" fmla="*/ 53 h 320"/>
                  <a:gd name="T64" fmla="*/ 35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9" y="310"/>
                    </a:lnTo>
                    <a:lnTo>
                      <a:pt x="79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88" y="18"/>
                    </a:lnTo>
                    <a:lnTo>
                      <a:pt x="88" y="18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1" y="18"/>
                    </a:lnTo>
                    <a:lnTo>
                      <a:pt x="61" y="18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Freeform 120"/>
              <p:cNvSpPr>
                <a:spLocks noChangeArrowheads="1"/>
              </p:cNvSpPr>
              <p:nvPr/>
            </p:nvSpPr>
            <p:spPr bwMode="gray">
              <a:xfrm>
                <a:off x="551656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52 w 142"/>
                  <a:gd name="T5" fmla="*/ 301 h 320"/>
                  <a:gd name="T6" fmla="*/ 52 w 142"/>
                  <a:gd name="T7" fmla="*/ 301 h 320"/>
                  <a:gd name="T8" fmla="*/ 61 w 142"/>
                  <a:gd name="T9" fmla="*/ 310 h 320"/>
                  <a:gd name="T10" fmla="*/ 61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0 w 142"/>
                  <a:gd name="T17" fmla="*/ 310 h 320"/>
                  <a:gd name="T18" fmla="*/ 70 w 142"/>
                  <a:gd name="T19" fmla="*/ 310 h 320"/>
                  <a:gd name="T20" fmla="*/ 79 w 142"/>
                  <a:gd name="T21" fmla="*/ 301 h 320"/>
                  <a:gd name="T22" fmla="*/ 79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79 w 142"/>
                  <a:gd name="T43" fmla="*/ 18 h 320"/>
                  <a:gd name="T44" fmla="*/ 79 w 142"/>
                  <a:gd name="T45" fmla="*/ 18 h 320"/>
                  <a:gd name="T46" fmla="*/ 70 w 142"/>
                  <a:gd name="T47" fmla="*/ 9 h 320"/>
                  <a:gd name="T48" fmla="*/ 70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61 w 142"/>
                  <a:gd name="T55" fmla="*/ 9 h 320"/>
                  <a:gd name="T56" fmla="*/ 61 w 142"/>
                  <a:gd name="T57" fmla="*/ 9 h 320"/>
                  <a:gd name="T58" fmla="*/ 52 w 142"/>
                  <a:gd name="T59" fmla="*/ 18 h 320"/>
                  <a:gd name="T60" fmla="*/ 52 w 142"/>
                  <a:gd name="T61" fmla="*/ 18 h 320"/>
                  <a:gd name="T62" fmla="*/ 26 w 142"/>
                  <a:gd name="T63" fmla="*/ 53 h 320"/>
                  <a:gd name="T64" fmla="*/ 26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61" y="310"/>
                    </a:lnTo>
                    <a:lnTo>
                      <a:pt x="61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79" y="18"/>
                    </a:lnTo>
                    <a:lnTo>
                      <a:pt x="79" y="18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26" y="53"/>
                    </a:lnTo>
                    <a:lnTo>
                      <a:pt x="26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Freeform 121"/>
              <p:cNvSpPr>
                <a:spLocks noChangeArrowheads="1"/>
              </p:cNvSpPr>
              <p:nvPr/>
            </p:nvSpPr>
            <p:spPr bwMode="gray">
              <a:xfrm>
                <a:off x="5610225" y="5472113"/>
                <a:ext cx="50800" cy="115887"/>
              </a:xfrm>
              <a:custGeom>
                <a:avLst/>
                <a:gdLst>
                  <a:gd name="T0" fmla="*/ 27 w 143"/>
                  <a:gd name="T1" fmla="*/ 265 h 320"/>
                  <a:gd name="T2" fmla="*/ 27 w 143"/>
                  <a:gd name="T3" fmla="*/ 265 h 320"/>
                  <a:gd name="T4" fmla="*/ 53 w 143"/>
                  <a:gd name="T5" fmla="*/ 301 h 320"/>
                  <a:gd name="T6" fmla="*/ 53 w 143"/>
                  <a:gd name="T7" fmla="*/ 301 h 320"/>
                  <a:gd name="T8" fmla="*/ 62 w 143"/>
                  <a:gd name="T9" fmla="*/ 310 h 320"/>
                  <a:gd name="T10" fmla="*/ 62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71 w 143"/>
                  <a:gd name="T17" fmla="*/ 310 h 320"/>
                  <a:gd name="T18" fmla="*/ 71 w 143"/>
                  <a:gd name="T19" fmla="*/ 310 h 320"/>
                  <a:gd name="T20" fmla="*/ 80 w 143"/>
                  <a:gd name="T21" fmla="*/ 301 h 320"/>
                  <a:gd name="T22" fmla="*/ 80 w 143"/>
                  <a:gd name="T23" fmla="*/ 301 h 320"/>
                  <a:gd name="T24" fmla="*/ 106 w 143"/>
                  <a:gd name="T25" fmla="*/ 265 h 320"/>
                  <a:gd name="T26" fmla="*/ 106 w 143"/>
                  <a:gd name="T27" fmla="*/ 265 h 320"/>
                  <a:gd name="T28" fmla="*/ 133 w 143"/>
                  <a:gd name="T29" fmla="*/ 221 h 320"/>
                  <a:gd name="T30" fmla="*/ 133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33 w 143"/>
                  <a:gd name="T37" fmla="*/ 106 h 320"/>
                  <a:gd name="T38" fmla="*/ 106 w 143"/>
                  <a:gd name="T39" fmla="*/ 53 h 320"/>
                  <a:gd name="T40" fmla="*/ 106 w 143"/>
                  <a:gd name="T41" fmla="*/ 53 h 320"/>
                  <a:gd name="T42" fmla="*/ 80 w 143"/>
                  <a:gd name="T43" fmla="*/ 18 h 320"/>
                  <a:gd name="T44" fmla="*/ 80 w 143"/>
                  <a:gd name="T45" fmla="*/ 18 h 320"/>
                  <a:gd name="T46" fmla="*/ 71 w 143"/>
                  <a:gd name="T47" fmla="*/ 9 h 320"/>
                  <a:gd name="T48" fmla="*/ 71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62 w 143"/>
                  <a:gd name="T55" fmla="*/ 9 h 320"/>
                  <a:gd name="T56" fmla="*/ 62 w 143"/>
                  <a:gd name="T57" fmla="*/ 9 h 320"/>
                  <a:gd name="T58" fmla="*/ 53 w 143"/>
                  <a:gd name="T59" fmla="*/ 18 h 320"/>
                  <a:gd name="T60" fmla="*/ 53 w 143"/>
                  <a:gd name="T61" fmla="*/ 18 h 320"/>
                  <a:gd name="T62" fmla="*/ 27 w 143"/>
                  <a:gd name="T63" fmla="*/ 53 h 320"/>
                  <a:gd name="T64" fmla="*/ 27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27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27" y="265"/>
                    </a:move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10"/>
                    </a:lnTo>
                    <a:lnTo>
                      <a:pt x="62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80" y="301"/>
                    </a:lnTo>
                    <a:lnTo>
                      <a:pt x="80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3" y="221"/>
                    </a:lnTo>
                    <a:lnTo>
                      <a:pt x="133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106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27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Freeform 122"/>
              <p:cNvSpPr>
                <a:spLocks noChangeArrowheads="1"/>
              </p:cNvSpPr>
              <p:nvPr/>
            </p:nvSpPr>
            <p:spPr bwMode="gray">
              <a:xfrm>
                <a:off x="5703888" y="5472113"/>
                <a:ext cx="50800" cy="115887"/>
              </a:xfrm>
              <a:custGeom>
                <a:avLst/>
                <a:gdLst>
                  <a:gd name="T0" fmla="*/ 36 w 143"/>
                  <a:gd name="T1" fmla="*/ 265 h 320"/>
                  <a:gd name="T2" fmla="*/ 36 w 143"/>
                  <a:gd name="T3" fmla="*/ 265 h 320"/>
                  <a:gd name="T4" fmla="*/ 62 w 143"/>
                  <a:gd name="T5" fmla="*/ 301 h 320"/>
                  <a:gd name="T6" fmla="*/ 62 w 143"/>
                  <a:gd name="T7" fmla="*/ 301 h 320"/>
                  <a:gd name="T8" fmla="*/ 71 w 143"/>
                  <a:gd name="T9" fmla="*/ 310 h 320"/>
                  <a:gd name="T10" fmla="*/ 71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80 w 143"/>
                  <a:gd name="T17" fmla="*/ 310 h 320"/>
                  <a:gd name="T18" fmla="*/ 80 w 143"/>
                  <a:gd name="T19" fmla="*/ 310 h 320"/>
                  <a:gd name="T20" fmla="*/ 89 w 143"/>
                  <a:gd name="T21" fmla="*/ 301 h 320"/>
                  <a:gd name="T22" fmla="*/ 89 w 143"/>
                  <a:gd name="T23" fmla="*/ 301 h 320"/>
                  <a:gd name="T24" fmla="*/ 115 w 143"/>
                  <a:gd name="T25" fmla="*/ 265 h 320"/>
                  <a:gd name="T26" fmla="*/ 115 w 143"/>
                  <a:gd name="T27" fmla="*/ 265 h 320"/>
                  <a:gd name="T28" fmla="*/ 142 w 143"/>
                  <a:gd name="T29" fmla="*/ 221 h 320"/>
                  <a:gd name="T30" fmla="*/ 142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42 w 143"/>
                  <a:gd name="T37" fmla="*/ 106 h 320"/>
                  <a:gd name="T38" fmla="*/ 115 w 143"/>
                  <a:gd name="T39" fmla="*/ 53 h 320"/>
                  <a:gd name="T40" fmla="*/ 115 w 143"/>
                  <a:gd name="T41" fmla="*/ 53 h 320"/>
                  <a:gd name="T42" fmla="*/ 89 w 143"/>
                  <a:gd name="T43" fmla="*/ 18 h 320"/>
                  <a:gd name="T44" fmla="*/ 89 w 143"/>
                  <a:gd name="T45" fmla="*/ 18 h 320"/>
                  <a:gd name="T46" fmla="*/ 80 w 143"/>
                  <a:gd name="T47" fmla="*/ 9 h 320"/>
                  <a:gd name="T48" fmla="*/ 80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71 w 143"/>
                  <a:gd name="T55" fmla="*/ 9 h 320"/>
                  <a:gd name="T56" fmla="*/ 71 w 143"/>
                  <a:gd name="T57" fmla="*/ 9 h 320"/>
                  <a:gd name="T58" fmla="*/ 62 w 143"/>
                  <a:gd name="T59" fmla="*/ 18 h 320"/>
                  <a:gd name="T60" fmla="*/ 62 w 143"/>
                  <a:gd name="T61" fmla="*/ 18 h 320"/>
                  <a:gd name="T62" fmla="*/ 36 w 143"/>
                  <a:gd name="T63" fmla="*/ 53 h 320"/>
                  <a:gd name="T64" fmla="*/ 36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36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36" y="265"/>
                    </a:move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80" y="310"/>
                    </a:lnTo>
                    <a:lnTo>
                      <a:pt x="80" y="310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21"/>
                    </a:lnTo>
                    <a:lnTo>
                      <a:pt x="142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42" y="106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  <a:lnTo>
                      <a:pt x="89" y="18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3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Freeform 123"/>
              <p:cNvSpPr>
                <a:spLocks noChangeArrowheads="1"/>
              </p:cNvSpPr>
              <p:nvPr/>
            </p:nvSpPr>
            <p:spPr bwMode="gray">
              <a:xfrm>
                <a:off x="6300788" y="5618163"/>
                <a:ext cx="53975" cy="114300"/>
              </a:xfrm>
              <a:custGeom>
                <a:avLst/>
                <a:gdLst>
                  <a:gd name="T0" fmla="*/ 89 w 151"/>
                  <a:gd name="T1" fmla="*/ 18 h 319"/>
                  <a:gd name="T2" fmla="*/ 89 w 151"/>
                  <a:gd name="T3" fmla="*/ 18 h 319"/>
                  <a:gd name="T4" fmla="*/ 80 w 151"/>
                  <a:gd name="T5" fmla="*/ 0 h 319"/>
                  <a:gd name="T6" fmla="*/ 80 w 151"/>
                  <a:gd name="T7" fmla="*/ 0 h 319"/>
                  <a:gd name="T8" fmla="*/ 80 w 151"/>
                  <a:gd name="T9" fmla="*/ 0 h 319"/>
                  <a:gd name="T10" fmla="*/ 80 w 151"/>
                  <a:gd name="T11" fmla="*/ 0 h 319"/>
                  <a:gd name="T12" fmla="*/ 71 w 151"/>
                  <a:gd name="T13" fmla="*/ 0 h 319"/>
                  <a:gd name="T14" fmla="*/ 71 w 151"/>
                  <a:gd name="T15" fmla="*/ 0 h 319"/>
                  <a:gd name="T16" fmla="*/ 62 w 151"/>
                  <a:gd name="T17" fmla="*/ 18 h 319"/>
                  <a:gd name="T18" fmla="*/ 62 w 151"/>
                  <a:gd name="T19" fmla="*/ 18 h 319"/>
                  <a:gd name="T20" fmla="*/ 36 w 151"/>
                  <a:gd name="T21" fmla="*/ 53 h 319"/>
                  <a:gd name="T22" fmla="*/ 36 w 151"/>
                  <a:gd name="T23" fmla="*/ 53 h 319"/>
                  <a:gd name="T24" fmla="*/ 9 w 151"/>
                  <a:gd name="T25" fmla="*/ 97 h 319"/>
                  <a:gd name="T26" fmla="*/ 0 w 151"/>
                  <a:gd name="T27" fmla="*/ 159 h 319"/>
                  <a:gd name="T28" fmla="*/ 0 w 151"/>
                  <a:gd name="T29" fmla="*/ 159 h 319"/>
                  <a:gd name="T30" fmla="*/ 9 w 151"/>
                  <a:gd name="T31" fmla="*/ 212 h 319"/>
                  <a:gd name="T32" fmla="*/ 9 w 151"/>
                  <a:gd name="T33" fmla="*/ 212 h 319"/>
                  <a:gd name="T34" fmla="*/ 36 w 151"/>
                  <a:gd name="T35" fmla="*/ 265 h 319"/>
                  <a:gd name="T36" fmla="*/ 36 w 151"/>
                  <a:gd name="T37" fmla="*/ 265 h 319"/>
                  <a:gd name="T38" fmla="*/ 62 w 151"/>
                  <a:gd name="T39" fmla="*/ 301 h 319"/>
                  <a:gd name="T40" fmla="*/ 62 w 151"/>
                  <a:gd name="T41" fmla="*/ 301 h 319"/>
                  <a:gd name="T42" fmla="*/ 71 w 151"/>
                  <a:gd name="T43" fmla="*/ 309 h 319"/>
                  <a:gd name="T44" fmla="*/ 71 w 151"/>
                  <a:gd name="T45" fmla="*/ 309 h 319"/>
                  <a:gd name="T46" fmla="*/ 80 w 151"/>
                  <a:gd name="T47" fmla="*/ 318 h 319"/>
                  <a:gd name="T48" fmla="*/ 80 w 151"/>
                  <a:gd name="T49" fmla="*/ 318 h 319"/>
                  <a:gd name="T50" fmla="*/ 80 w 151"/>
                  <a:gd name="T51" fmla="*/ 309 h 319"/>
                  <a:gd name="T52" fmla="*/ 80 w 151"/>
                  <a:gd name="T53" fmla="*/ 309 h 319"/>
                  <a:gd name="T54" fmla="*/ 89 w 151"/>
                  <a:gd name="T55" fmla="*/ 301 h 319"/>
                  <a:gd name="T56" fmla="*/ 89 w 151"/>
                  <a:gd name="T57" fmla="*/ 301 h 319"/>
                  <a:gd name="T58" fmla="*/ 115 w 151"/>
                  <a:gd name="T59" fmla="*/ 265 h 319"/>
                  <a:gd name="T60" fmla="*/ 115 w 151"/>
                  <a:gd name="T61" fmla="*/ 265 h 319"/>
                  <a:gd name="T62" fmla="*/ 142 w 151"/>
                  <a:gd name="T63" fmla="*/ 212 h 319"/>
                  <a:gd name="T64" fmla="*/ 142 w 151"/>
                  <a:gd name="T65" fmla="*/ 212 h 319"/>
                  <a:gd name="T66" fmla="*/ 150 w 151"/>
                  <a:gd name="T67" fmla="*/ 159 h 319"/>
                  <a:gd name="T68" fmla="*/ 150 w 151"/>
                  <a:gd name="T69" fmla="*/ 159 h 319"/>
                  <a:gd name="T70" fmla="*/ 142 w 151"/>
                  <a:gd name="T71" fmla="*/ 97 h 319"/>
                  <a:gd name="T72" fmla="*/ 115 w 151"/>
                  <a:gd name="T73" fmla="*/ 53 h 319"/>
                  <a:gd name="T74" fmla="*/ 115 w 151"/>
                  <a:gd name="T75" fmla="*/ 53 h 319"/>
                  <a:gd name="T76" fmla="*/ 89 w 151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1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0" y="318"/>
                    </a:lnTo>
                    <a:lnTo>
                      <a:pt x="80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12"/>
                    </a:lnTo>
                    <a:lnTo>
                      <a:pt x="142" y="212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42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Freeform 124"/>
              <p:cNvSpPr>
                <a:spLocks noChangeArrowheads="1"/>
              </p:cNvSpPr>
              <p:nvPr/>
            </p:nvSpPr>
            <p:spPr bwMode="gray">
              <a:xfrm>
                <a:off x="6396038" y="5618163"/>
                <a:ext cx="50800" cy="114300"/>
              </a:xfrm>
              <a:custGeom>
                <a:avLst/>
                <a:gdLst>
                  <a:gd name="T0" fmla="*/ 89 w 143"/>
                  <a:gd name="T1" fmla="*/ 18 h 319"/>
                  <a:gd name="T2" fmla="*/ 89 w 143"/>
                  <a:gd name="T3" fmla="*/ 18 h 319"/>
                  <a:gd name="T4" fmla="*/ 80 w 143"/>
                  <a:gd name="T5" fmla="*/ 0 h 319"/>
                  <a:gd name="T6" fmla="*/ 80 w 143"/>
                  <a:gd name="T7" fmla="*/ 0 h 319"/>
                  <a:gd name="T8" fmla="*/ 71 w 143"/>
                  <a:gd name="T9" fmla="*/ 0 h 319"/>
                  <a:gd name="T10" fmla="*/ 71 w 143"/>
                  <a:gd name="T11" fmla="*/ 0 h 319"/>
                  <a:gd name="T12" fmla="*/ 71 w 143"/>
                  <a:gd name="T13" fmla="*/ 0 h 319"/>
                  <a:gd name="T14" fmla="*/ 71 w 143"/>
                  <a:gd name="T15" fmla="*/ 0 h 319"/>
                  <a:gd name="T16" fmla="*/ 62 w 143"/>
                  <a:gd name="T17" fmla="*/ 18 h 319"/>
                  <a:gd name="T18" fmla="*/ 62 w 143"/>
                  <a:gd name="T19" fmla="*/ 18 h 319"/>
                  <a:gd name="T20" fmla="*/ 36 w 143"/>
                  <a:gd name="T21" fmla="*/ 53 h 319"/>
                  <a:gd name="T22" fmla="*/ 36 w 143"/>
                  <a:gd name="T23" fmla="*/ 53 h 319"/>
                  <a:gd name="T24" fmla="*/ 9 w 143"/>
                  <a:gd name="T25" fmla="*/ 97 h 319"/>
                  <a:gd name="T26" fmla="*/ 0 w 143"/>
                  <a:gd name="T27" fmla="*/ 159 h 319"/>
                  <a:gd name="T28" fmla="*/ 0 w 143"/>
                  <a:gd name="T29" fmla="*/ 159 h 319"/>
                  <a:gd name="T30" fmla="*/ 9 w 143"/>
                  <a:gd name="T31" fmla="*/ 212 h 319"/>
                  <a:gd name="T32" fmla="*/ 9 w 143"/>
                  <a:gd name="T33" fmla="*/ 212 h 319"/>
                  <a:gd name="T34" fmla="*/ 36 w 143"/>
                  <a:gd name="T35" fmla="*/ 265 h 319"/>
                  <a:gd name="T36" fmla="*/ 36 w 143"/>
                  <a:gd name="T37" fmla="*/ 265 h 319"/>
                  <a:gd name="T38" fmla="*/ 62 w 143"/>
                  <a:gd name="T39" fmla="*/ 301 h 319"/>
                  <a:gd name="T40" fmla="*/ 62 w 143"/>
                  <a:gd name="T41" fmla="*/ 301 h 319"/>
                  <a:gd name="T42" fmla="*/ 71 w 143"/>
                  <a:gd name="T43" fmla="*/ 309 h 319"/>
                  <a:gd name="T44" fmla="*/ 71 w 143"/>
                  <a:gd name="T45" fmla="*/ 309 h 319"/>
                  <a:gd name="T46" fmla="*/ 71 w 143"/>
                  <a:gd name="T47" fmla="*/ 318 h 319"/>
                  <a:gd name="T48" fmla="*/ 71 w 143"/>
                  <a:gd name="T49" fmla="*/ 318 h 319"/>
                  <a:gd name="T50" fmla="*/ 80 w 143"/>
                  <a:gd name="T51" fmla="*/ 309 h 319"/>
                  <a:gd name="T52" fmla="*/ 80 w 143"/>
                  <a:gd name="T53" fmla="*/ 309 h 319"/>
                  <a:gd name="T54" fmla="*/ 89 w 143"/>
                  <a:gd name="T55" fmla="*/ 301 h 319"/>
                  <a:gd name="T56" fmla="*/ 89 w 143"/>
                  <a:gd name="T57" fmla="*/ 301 h 319"/>
                  <a:gd name="T58" fmla="*/ 115 w 143"/>
                  <a:gd name="T59" fmla="*/ 265 h 319"/>
                  <a:gd name="T60" fmla="*/ 115 w 143"/>
                  <a:gd name="T61" fmla="*/ 265 h 319"/>
                  <a:gd name="T62" fmla="*/ 133 w 143"/>
                  <a:gd name="T63" fmla="*/ 212 h 319"/>
                  <a:gd name="T64" fmla="*/ 133 w 143"/>
                  <a:gd name="T65" fmla="*/ 212 h 319"/>
                  <a:gd name="T66" fmla="*/ 142 w 143"/>
                  <a:gd name="T67" fmla="*/ 159 h 319"/>
                  <a:gd name="T68" fmla="*/ 142 w 143"/>
                  <a:gd name="T69" fmla="*/ 159 h 319"/>
                  <a:gd name="T70" fmla="*/ 133 w 143"/>
                  <a:gd name="T71" fmla="*/ 97 h 319"/>
                  <a:gd name="T72" fmla="*/ 115 w 143"/>
                  <a:gd name="T73" fmla="*/ 53 h 319"/>
                  <a:gd name="T74" fmla="*/ 115 w 143"/>
                  <a:gd name="T75" fmla="*/ 53 h 319"/>
                  <a:gd name="T76" fmla="*/ 89 w 143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125"/>
              <p:cNvSpPr>
                <a:spLocks noChangeArrowheads="1"/>
              </p:cNvSpPr>
              <p:nvPr/>
            </p:nvSpPr>
            <p:spPr bwMode="gray">
              <a:xfrm>
                <a:off x="6491288" y="5618163"/>
                <a:ext cx="50800" cy="114300"/>
              </a:xfrm>
              <a:custGeom>
                <a:avLst/>
                <a:gdLst>
                  <a:gd name="T0" fmla="*/ 88 w 142"/>
                  <a:gd name="T1" fmla="*/ 18 h 319"/>
                  <a:gd name="T2" fmla="*/ 88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71 w 142"/>
                  <a:gd name="T13" fmla="*/ 0 h 319"/>
                  <a:gd name="T14" fmla="*/ 71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71 w 142"/>
                  <a:gd name="T43" fmla="*/ 309 h 319"/>
                  <a:gd name="T44" fmla="*/ 71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88 w 142"/>
                  <a:gd name="T55" fmla="*/ 301 h 319"/>
                  <a:gd name="T56" fmla="*/ 88 w 142"/>
                  <a:gd name="T57" fmla="*/ 301 h 319"/>
                  <a:gd name="T58" fmla="*/ 115 w 142"/>
                  <a:gd name="T59" fmla="*/ 265 h 319"/>
                  <a:gd name="T60" fmla="*/ 115 w 142"/>
                  <a:gd name="T61" fmla="*/ 265 h 319"/>
                  <a:gd name="T62" fmla="*/ 133 w 142"/>
                  <a:gd name="T63" fmla="*/ 212 h 319"/>
                  <a:gd name="T64" fmla="*/ 133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3 w 142"/>
                  <a:gd name="T71" fmla="*/ 97 h 319"/>
                  <a:gd name="T72" fmla="*/ 115 w 142"/>
                  <a:gd name="T73" fmla="*/ 53 h 319"/>
                  <a:gd name="T74" fmla="*/ 115 w 142"/>
                  <a:gd name="T75" fmla="*/ 53 h 319"/>
                  <a:gd name="T76" fmla="*/ 88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88" y="18"/>
                    </a:moveTo>
                    <a:lnTo>
                      <a:pt x="88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8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6"/>
              <p:cNvSpPr>
                <a:spLocks noChangeArrowheads="1"/>
              </p:cNvSpPr>
              <p:nvPr/>
            </p:nvSpPr>
            <p:spPr bwMode="gray">
              <a:xfrm>
                <a:off x="6586538" y="5618163"/>
                <a:ext cx="50800" cy="114300"/>
              </a:xfrm>
              <a:custGeom>
                <a:avLst/>
                <a:gdLst>
                  <a:gd name="T0" fmla="*/ 79 w 142"/>
                  <a:gd name="T1" fmla="*/ 18 h 319"/>
                  <a:gd name="T2" fmla="*/ 79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62 w 142"/>
                  <a:gd name="T13" fmla="*/ 0 h 319"/>
                  <a:gd name="T14" fmla="*/ 62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62 w 142"/>
                  <a:gd name="T43" fmla="*/ 309 h 319"/>
                  <a:gd name="T44" fmla="*/ 62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79 w 142"/>
                  <a:gd name="T55" fmla="*/ 301 h 319"/>
                  <a:gd name="T56" fmla="*/ 79 w 142"/>
                  <a:gd name="T57" fmla="*/ 301 h 319"/>
                  <a:gd name="T58" fmla="*/ 106 w 142"/>
                  <a:gd name="T59" fmla="*/ 265 h 319"/>
                  <a:gd name="T60" fmla="*/ 106 w 142"/>
                  <a:gd name="T61" fmla="*/ 265 h 319"/>
                  <a:gd name="T62" fmla="*/ 132 w 142"/>
                  <a:gd name="T63" fmla="*/ 212 h 319"/>
                  <a:gd name="T64" fmla="*/ 132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2 w 142"/>
                  <a:gd name="T71" fmla="*/ 97 h 319"/>
                  <a:gd name="T72" fmla="*/ 106 w 142"/>
                  <a:gd name="T73" fmla="*/ 53 h 319"/>
                  <a:gd name="T74" fmla="*/ 106 w 142"/>
                  <a:gd name="T75" fmla="*/ 53 h 319"/>
                  <a:gd name="T76" fmla="*/ 79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79" y="18"/>
                    </a:moveTo>
                    <a:lnTo>
                      <a:pt x="79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09"/>
                    </a:lnTo>
                    <a:lnTo>
                      <a:pt x="62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2" y="212"/>
                    </a:lnTo>
                    <a:lnTo>
                      <a:pt x="132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97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7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0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3" y="1651000"/>
            <a:ext cx="8542535" cy="4775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0" y="6550223"/>
            <a:ext cx="752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http://spectrum.ieee.org/consumer-electronics/audiovideo/deep-learning-reinvents-the-hearing-aid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68" y="3644590"/>
            <a:ext cx="4902200" cy="278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26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9018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319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(e.g., market2vec)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9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incomplete,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non-iid 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300" dirty="0" smtClean="0">
                <a:sym typeface="Wingdings"/>
              </a:rPr>
              <a:t> </a:t>
            </a:r>
            <a:r>
              <a:rPr lang="en-US" sz="1300" dirty="0">
                <a:sym typeface="Wingdings"/>
              </a:rPr>
              <a:t>E</a:t>
            </a:r>
            <a:r>
              <a:rPr lang="en-US" sz="1300" dirty="0" smtClean="0"/>
              <a:t>ffective </a:t>
            </a:r>
            <a:r>
              <a:rPr lang="en-US" sz="1300" dirty="0"/>
              <a:t>ML </a:t>
            </a:r>
            <a:r>
              <a:rPr lang="en-US" sz="1300" dirty="0" smtClean="0"/>
              <a:t>systems that rely on network data </a:t>
            </a:r>
            <a:r>
              <a:rPr lang="en-US" sz="1300" dirty="0"/>
              <a:t>will require </a:t>
            </a:r>
            <a:r>
              <a:rPr lang="en-US" sz="1300" dirty="0" smtClean="0"/>
              <a:t>novel approaches</a:t>
            </a:r>
            <a:endParaRPr lang="en-US" sz="13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empirical science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2"/>
            <a:r>
              <a:rPr lang="en-US" sz="1200" dirty="0" smtClean="0"/>
              <a:t>But watch out: </a:t>
            </a:r>
            <a:r>
              <a:rPr lang="en-US" sz="1200" dirty="0" smtClean="0">
                <a:hlinkClick r:id="rId2"/>
              </a:rPr>
              <a:t>https://openreview.net/pdf?id=r1Ue8Hcxg</a:t>
            </a:r>
            <a:r>
              <a:rPr lang="en-US" sz="1200" dirty="0" smtClean="0"/>
              <a:t>,  </a:t>
            </a:r>
            <a:r>
              <a:rPr lang="en-US" sz="1200" dirty="0" smtClean="0">
                <a:hlinkClick r:id="rId3"/>
              </a:rPr>
              <a:t>https://www.automaticstatistician.com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600" dirty="0"/>
              <a:t>Further,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38" y="2431596"/>
            <a:ext cx="3636498" cy="277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37" y="412306"/>
            <a:ext cx="8669561" cy="683353"/>
          </a:xfrm>
        </p:spPr>
        <p:txBody>
          <a:bodyPr/>
          <a:lstStyle/>
          <a:p>
            <a:r>
              <a:rPr lang="en-US" sz="4400" b="0" dirty="0" smtClean="0">
                <a:latin typeface="+mj-lt"/>
              </a:rPr>
              <a:t>Anomaly Detection and Classification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15" y="1229193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16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825" y="6584795"/>
            <a:ext cx="2140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Original slide courtesy Armin Wasicek</a:t>
            </a:r>
            <a:endParaRPr lang="en-US" sz="1000" dirty="0"/>
          </a:p>
        </p:txBody>
      </p:sp>
      <p:grpSp>
        <p:nvGrpSpPr>
          <p:cNvPr id="9" name="Group 8"/>
          <p:cNvGrpSpPr/>
          <p:nvPr/>
        </p:nvGrpSpPr>
        <p:grpSpPr>
          <a:xfrm>
            <a:off x="512222" y="4476604"/>
            <a:ext cx="8392025" cy="1867106"/>
            <a:chOff x="512222" y="4476604"/>
            <a:chExt cx="8392025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267307" cy="1846659"/>
              <a:chOff x="5621312" y="4032118"/>
              <a:chExt cx="3433074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09599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/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90215" y="4032119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17662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26"/>
            <a:ext cx="8229600" cy="1143000"/>
          </a:xfrm>
        </p:spPr>
        <p:txBody>
          <a:bodyPr/>
          <a:lstStyle/>
          <a:p>
            <a:r>
              <a:rPr lang="en-US" dirty="0" smtClean="0"/>
              <a:t>Overall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1511326"/>
            <a:ext cx="8429625" cy="525780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Current </a:t>
            </a:r>
            <a:r>
              <a:rPr lang="en-US" sz="2400" dirty="0" smtClean="0"/>
              <a:t>Events In Machine Learning: </a:t>
            </a:r>
            <a:r>
              <a:rPr lang="en-US" sz="2400" dirty="0"/>
              <a:t>Challenges, Opportunities and Realities</a:t>
            </a:r>
            <a:endParaRPr lang="en-US" sz="2400" dirty="0" smtClean="0"/>
          </a:p>
          <a:p>
            <a:pPr lvl="1"/>
            <a:r>
              <a:rPr lang="en-US" sz="2000" dirty="0" smtClean="0"/>
              <a:t>45 min, dmm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Building Smart Networks for Telcos 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Cases For Data Center Machine Learning At PSNC          </a:t>
            </a:r>
            <a:endParaRPr lang="en-US" sz="2400" dirty="0" smtClean="0"/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How </a:t>
            </a:r>
            <a:r>
              <a:rPr lang="en-US" sz="2400" dirty="0"/>
              <a:t>To Implement A Collaborative Machine Learning Platform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Ed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Automating </a:t>
            </a:r>
            <a:r>
              <a:rPr lang="en-US" sz="2400" dirty="0"/>
              <a:t>Machine Learning                               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Armin, Ed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Discussion                                                  </a:t>
            </a:r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all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2" y="5616843"/>
            <a:ext cx="5202004" cy="10585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727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6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52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409700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pPr lvl="1"/>
            <a:r>
              <a:rPr lang="en-US" sz="1500" dirty="0" smtClean="0"/>
              <a:t>Apple</a:t>
            </a:r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pPr lvl="1"/>
            <a:r>
              <a:rPr lang="en-US" sz="1500" dirty="0" smtClean="0"/>
              <a:t>Network data not designed for ML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  <a:endParaRPr lang="en-US" sz="1500" dirty="0"/>
          </a:p>
          <a:p>
            <a:endParaRPr lang="en-US" sz="1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75" y="3627227"/>
            <a:ext cx="3554206" cy="235288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06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5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1396763"/>
            <a:ext cx="7523138" cy="431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47021" y="5884903"/>
            <a:ext cx="884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is revolutionizing the world as we know it, both in and out of the </a:t>
            </a:r>
            <a:endParaRPr lang="en-US" sz="2000" b="1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digital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realms, and is predicted to expand to a 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$2 trillion market by 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2025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4"/>
            <a:ext cx="8949128" cy="1739447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 smtClean="0"/>
              <a:t>Current Events in ML for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28" y="2015735"/>
            <a:ext cx="6794712" cy="3822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9842" y="5185020"/>
            <a:ext cx="7828692" cy="1672980"/>
            <a:chOff x="-64604" y="5227408"/>
            <a:chExt cx="7828692" cy="1672980"/>
          </a:xfrm>
        </p:grpSpPr>
        <p:sp>
          <p:nvSpPr>
            <p:cNvPr id="13" name="TextBox 12"/>
            <p:cNvSpPr txBox="1"/>
            <p:nvPr/>
          </p:nvSpPr>
          <p:spPr>
            <a:xfrm>
              <a:off x="-64604" y="6531056"/>
              <a:ext cx="4745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http://papers.nips.cc/paper/6461-learning-to-learn-by-gradient-descent-by-gradient-descent.pdf</a:t>
              </a:r>
              <a:endParaRPr lang="en-US" sz="900" dirty="0" smtClean="0"/>
            </a:p>
            <a:p>
              <a:r>
                <a:rPr lang="en-US" sz="900" dirty="0" smtClean="0">
                  <a:hlinkClick r:id="rId5"/>
                </a:rPr>
                <a:t>https://github.com/deepmind/learning-to-learn</a:t>
              </a:r>
              <a:endParaRPr lang="en-US" sz="9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916" y="5227408"/>
              <a:ext cx="3570179" cy="10047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3645973" y="6255292"/>
              <a:ext cx="4118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Casting algorithm design as a learning problem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69313" y="1563159"/>
            <a:ext cx="3580228" cy="3556101"/>
            <a:chOff x="4169313" y="1563159"/>
            <a:chExt cx="3580228" cy="3556101"/>
          </a:xfrm>
        </p:grpSpPr>
        <p:sp>
          <p:nvSpPr>
            <p:cNvPr id="3" name="Rectangle 2"/>
            <p:cNvSpPr/>
            <p:nvPr/>
          </p:nvSpPr>
          <p:spPr>
            <a:xfrm>
              <a:off x="4169313" y="2531826"/>
              <a:ext cx="3580228" cy="2587434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585" y="1563159"/>
              <a:ext cx="1811684" cy="86918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6269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5" y="1417638"/>
            <a:ext cx="8578850" cy="51831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r>
              <a:rPr lang="en-US" dirty="0" smtClean="0"/>
              <a:t>Various Ad-Hoc Statistical Methods</a:t>
            </a:r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briefly look at one commercial system: </a:t>
            </a:r>
            <a:r>
              <a:rPr lang="en-US" dirty="0"/>
              <a:t>Cisco Tetration</a:t>
            </a:r>
          </a:p>
          <a:p>
            <a:pPr lvl="1"/>
            <a:r>
              <a:rPr lang="en-US" dirty="0" smtClean="0">
                <a:hlinkClick r:id="rId2"/>
              </a:rPr>
              <a:t>http://www.cisco.com/c/en/us/products/data-center-analytics/tetration-analytics/index.html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56735"/>
            <a:ext cx="2955925" cy="2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48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As Craig said, “everything is ML” these days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ystems like </a:t>
            </a:r>
            <a:r>
              <a:rPr lang="en-US" dirty="0" err="1" smtClean="0"/>
              <a:t>Tetration</a:t>
            </a:r>
            <a:r>
              <a:rPr lang="en-US" dirty="0" smtClean="0"/>
              <a:t>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 smtClean="0"/>
              <a:t>Quite standard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endParaRPr lang="en-US" i="1" dirty="0" smtClean="0"/>
          </a:p>
          <a:p>
            <a:pPr lvl="1"/>
            <a:endParaRPr lang="en-US" dirty="0" smtClean="0"/>
          </a:p>
          <a:p>
            <a:r>
              <a:rPr lang="en-US" dirty="0"/>
              <a:t>Let’s take a closer look at </a:t>
            </a:r>
            <a:r>
              <a:rPr lang="en-US" dirty="0" err="1"/>
              <a:t>Tetration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1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Level Set: Machine Learning Lifecycle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80" y="1298913"/>
            <a:ext cx="5653060" cy="5297477"/>
          </a:xfrm>
        </p:spPr>
      </p:pic>
    </p:spTree>
    <p:extLst>
      <p:ext uri="{BB962C8B-B14F-4D97-AF65-F5344CB8AC3E}">
        <p14:creationId xmlns:p14="http://schemas.microsoft.com/office/powerpoint/2010/main" val="1102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Tetration</a:t>
            </a:r>
            <a:r>
              <a:rPr lang="en-US" dirty="0" smtClean="0"/>
              <a:t> vs Brocade Analytics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37</a:t>
            </a:fld>
            <a:endParaRPr lang="en-US" dirty="0">
              <a:solidFill>
                <a:srgbClr val="393939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84985"/>
              </p:ext>
            </p:extLst>
          </p:nvPr>
        </p:nvGraphicFramePr>
        <p:xfrm>
          <a:off x="331165" y="1685367"/>
          <a:ext cx="8481671" cy="45805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25248"/>
                <a:gridCol w="3228367"/>
                <a:gridCol w="3828056"/>
              </a:tblGrid>
              <a:tr h="39894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+mj-lt"/>
                        </a:rPr>
                        <a:t>Tetration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j-lt"/>
                        </a:rPr>
                        <a:t>Brocade Analytics Architecture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/>
                </a:tc>
              </a:tr>
              <a:tr h="3989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Goal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Network visibility, behavior</a:t>
                      </a:r>
                      <a:r>
                        <a:rPr lang="en-US" sz="1400" b="1" baseline="0" dirty="0" smtClean="0"/>
                        <a:t> analytics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Put </a:t>
                      </a:r>
                      <a:r>
                        <a:rPr lang="en-US" sz="1400" b="1" i="1" dirty="0" smtClean="0"/>
                        <a:t>smarts</a:t>
                      </a:r>
                      <a:r>
                        <a:rPr lang="en-US" sz="1400" b="1" dirty="0" smtClean="0"/>
                        <a:t> in smart networks</a:t>
                      </a:r>
                      <a:endParaRPr lang="en-US" sz="1400" b="1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Form</a:t>
                      </a:r>
                      <a:r>
                        <a:rPr lang="en-US" sz="1200" baseline="0" dirty="0" smtClean="0"/>
                        <a:t>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Appliance</a:t>
                      </a:r>
                      <a:r>
                        <a:rPr lang="en-US" sz="1200" baseline="0" dirty="0" smtClean="0"/>
                        <a:t> for o</a:t>
                      </a:r>
                      <a:r>
                        <a:rPr lang="en-US" sz="1200" dirty="0" smtClean="0"/>
                        <a:t>ne-touch deployment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 platform for networking data science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admins, operators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scientists, network</a:t>
                      </a:r>
                      <a:r>
                        <a:rPr lang="en-US" sz="1200" baseline="0" dirty="0" smtClean="0"/>
                        <a:t> admins, everybody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Sensors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+</a:t>
                      </a:r>
                      <a:r>
                        <a:rPr lang="en-US" sz="1200" baseline="0" dirty="0" smtClean="0"/>
                        <a:t> host sensors, 3</a:t>
                      </a:r>
                      <a:r>
                        <a:rPr lang="en-US" sz="1200" baseline="30000" dirty="0" smtClean="0"/>
                        <a:t>rd</a:t>
                      </a:r>
                      <a:r>
                        <a:rPr lang="en-US" sz="1200" baseline="0" dirty="0" smtClean="0"/>
                        <a:t> party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Packet</a:t>
                      </a:r>
                      <a:r>
                        <a:rPr lang="en-US" sz="1200" baseline="0" dirty="0" smtClean="0"/>
                        <a:t> Broker (</a:t>
                      </a:r>
                      <a:r>
                        <a:rPr lang="en-US" sz="1200" baseline="0" dirty="0" err="1" smtClean="0"/>
                        <a:t>virt+phys</a:t>
                      </a:r>
                      <a:r>
                        <a:rPr lang="en-US" sz="1200" baseline="0" dirty="0" smtClean="0"/>
                        <a:t>), Nagios, [Intel Snap]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Ingest scale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1M-2M packets /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</a:t>
                      </a:r>
                      <a:r>
                        <a:rPr lang="en-US" sz="1200" baseline="0" dirty="0" smtClean="0"/>
                        <a:t> 4M-8M packets / s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Hardware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Nexus 9*-X, 36 servers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MLXe</a:t>
                      </a:r>
                      <a:r>
                        <a:rPr lang="en-US" sz="1200" dirty="0" smtClean="0"/>
                        <a:t>, taps, 8 servers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Retention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9-12 month,</a:t>
                      </a:r>
                      <a:r>
                        <a:rPr lang="en-US" sz="1200" baseline="0" dirty="0" smtClean="0"/>
                        <a:t> (160 bytes per packet)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TBD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Analytics engine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Kafka, spark, </a:t>
                      </a:r>
                      <a:r>
                        <a:rPr lang="en-US" sz="1200" dirty="0" err="1" smtClean="0"/>
                        <a:t>hdfs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druid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Spark,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hdfs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tensorflow</a:t>
                      </a:r>
                      <a:r>
                        <a:rPr lang="en-US" sz="1200" baseline="0" dirty="0" smtClean="0"/>
                        <a:t> (?), impala (?)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Standards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Proprietary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Targeting: NFV ETSI MANO, integrate</a:t>
                      </a:r>
                      <a:r>
                        <a:rPr lang="en-US" sz="1200" baseline="0" dirty="0" smtClean="0"/>
                        <a:t> w. SDN</a:t>
                      </a:r>
                      <a:endParaRPr lang="en-US" sz="1200" dirty="0"/>
                    </a:p>
                  </a:txBody>
                  <a:tcPr/>
                </a:tc>
              </a:tr>
              <a:tr h="5910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 insight: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Whitelist generation</a:t>
                      </a:r>
                    </a:p>
                    <a:p>
                      <a:r>
                        <a:rPr lang="en-US" sz="1200" dirty="0" smtClean="0"/>
                        <a:t>Policy</a:t>
                      </a:r>
                      <a:r>
                        <a:rPr lang="en-US" sz="1200" baseline="0" dirty="0" smtClean="0"/>
                        <a:t> impact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DDoS </a:t>
                      </a:r>
                      <a:r>
                        <a:rPr lang="en-US" sz="1200" baseline="0" dirty="0" smtClean="0"/>
                        <a:t>mitigation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Deployment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Cisco DC + customer</a:t>
                      </a:r>
                      <a:r>
                        <a:rPr lang="en-US" sz="1200" baseline="0" dirty="0" smtClean="0"/>
                        <a:t> sites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 PSNC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561895"/>
            <a:ext cx="253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Original slide </a:t>
            </a:r>
            <a:r>
              <a:rPr lang="en-US" sz="1200" dirty="0"/>
              <a:t>courtesy Armin </a:t>
            </a:r>
            <a:r>
              <a:rPr lang="en-US" sz="1200" dirty="0" err="1" smtClean="0"/>
              <a:t>Wasicek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98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Tetration</a:t>
            </a:r>
            <a:r>
              <a:rPr lang="en-US" dirty="0" smtClean="0"/>
              <a:t> ML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2594228"/>
            <a:ext cx="8094133" cy="2474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35467" y="6519446"/>
            <a:ext cx="7958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3"/>
              </a:rPr>
              <a:t>http://www.cisco.com/c/en/us/products/data-center-analytics/tetration-analytics/index.html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87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214442"/>
            <a:ext cx="5143499" cy="3964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8" y="4665524"/>
            <a:ext cx="8650224" cy="21579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6378" y="444760"/>
            <a:ext cx="33807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err="1"/>
              <a:t>Tetration</a:t>
            </a:r>
            <a:r>
              <a:rPr lang="en-US" sz="1600" u="sng" dirty="0"/>
              <a:t> </a:t>
            </a:r>
            <a:r>
              <a:rPr lang="en-US" sz="1600" u="sng" dirty="0" smtClean="0"/>
              <a:t> platform schematic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Standard open source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Standard interfaces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98598" y="4268303"/>
            <a:ext cx="18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Tetration</a:t>
            </a:r>
            <a:r>
              <a:rPr lang="en-US" u="sng" dirty="0"/>
              <a:t> </a:t>
            </a:r>
            <a:r>
              <a:rPr lang="en-US" u="sng" dirty="0" smtClean="0"/>
              <a:t> Pipeline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78" y="1742617"/>
            <a:ext cx="3014178" cy="2399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96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9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 We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1637"/>
            <a:ext cx="8229600" cy="47672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Useful Theory of Networking</a:t>
            </a:r>
          </a:p>
          <a:p>
            <a:pPr lvl="1"/>
            <a:r>
              <a:rPr lang="en-US" dirty="0" smtClean="0"/>
              <a:t>As opposed to ad-hoc approaches</a:t>
            </a:r>
          </a:p>
          <a:p>
            <a:pPr lvl="1"/>
            <a:r>
              <a:rPr lang="en-US" dirty="0" smtClean="0"/>
              <a:t>Again, consider the success of convolutional neural networks</a:t>
            </a:r>
          </a:p>
          <a:p>
            <a:endParaRPr lang="en-US" dirty="0" smtClean="0"/>
          </a:p>
          <a:p>
            <a:r>
              <a:rPr lang="en-US" dirty="0" smtClean="0"/>
              <a:t>State of the art machine learning algorithms</a:t>
            </a:r>
          </a:p>
          <a:p>
            <a:endParaRPr lang="en-US" dirty="0" smtClean="0"/>
          </a:p>
          <a:p>
            <a:r>
              <a:rPr lang="en-US" dirty="0" smtClean="0"/>
              <a:t>ML platform and associated automation</a:t>
            </a:r>
          </a:p>
          <a:p>
            <a:endParaRPr lang="en-US" dirty="0" smtClean="0"/>
          </a:p>
          <a:p>
            <a:r>
              <a:rPr lang="en-US" dirty="0" smtClean="0"/>
              <a:t>Explainable end-to-end systems</a:t>
            </a:r>
          </a:p>
          <a:p>
            <a:endParaRPr lang="en-US" dirty="0"/>
          </a:p>
          <a:p>
            <a:r>
              <a:rPr lang="en-US" dirty="0" smtClean="0"/>
              <a:t>Learn control not </a:t>
            </a:r>
            <a:r>
              <a:rPr lang="en-US" dirty="0"/>
              <a:t>just </a:t>
            </a:r>
            <a:r>
              <a:rPr lang="en-US" dirty="0" smtClean="0"/>
              <a:t>prediction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PSNC Use Cases</a:t>
            </a:r>
          </a:p>
          <a:p>
            <a:pPr lvl="1"/>
            <a:r>
              <a:rPr lang="en-US" dirty="0" smtClean="0"/>
              <a:t>Others, e.g., Telstra</a:t>
            </a:r>
          </a:p>
        </p:txBody>
      </p:sp>
    </p:spTree>
    <p:extLst>
      <p:ext uri="{BB962C8B-B14F-4D97-AF65-F5344CB8AC3E}">
        <p14:creationId xmlns:p14="http://schemas.microsoft.com/office/powerpoint/2010/main" val="17374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Learning Control?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000" b="1" i="1" dirty="0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 fontScale="90000"/>
          </a:bodyPr>
          <a:lstStyle/>
          <a:p>
            <a:pPr>
              <a:tabLst>
                <a:tab pos="449263" algn="l"/>
              </a:tabLst>
            </a:pPr>
            <a:r>
              <a:rPr lang="en-US" sz="3600" dirty="0" smtClean="0"/>
              <a:t>For Example</a:t>
            </a:r>
            <a:br>
              <a:rPr lang="en-US" sz="3600" dirty="0" smtClean="0"/>
            </a:br>
            <a:r>
              <a:rPr lang="en-US" sz="3600" dirty="0" smtClean="0"/>
              <a:t>Static vs. Reinforcement Learning Architectures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558593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506595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6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7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</a:t>
            </a:r>
            <a:r>
              <a:rPr lang="en-US" sz="2000"/>
              <a:t>dominated </a:t>
            </a:r>
            <a:r>
              <a:rPr lang="en-US" sz="2000" smtClean="0"/>
              <a:t>by hype, 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8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9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1219731"/>
            <a:ext cx="8705460" cy="546584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Back-propagation</a:t>
            </a:r>
          </a:p>
          <a:p>
            <a:pPr lvl="1"/>
            <a:r>
              <a:rPr lang="en-US" sz="1900" dirty="0" smtClean="0"/>
              <a:t>Gradient-based optimization with gradients computed </a:t>
            </a:r>
            <a:r>
              <a:rPr lang="en-US" sz="1900" dirty="0"/>
              <a:t>by </a:t>
            </a:r>
            <a:r>
              <a:rPr lang="en-US" sz="1900" dirty="0" smtClean="0"/>
              <a:t>back-propagation</a:t>
            </a:r>
          </a:p>
          <a:p>
            <a:pPr lvl="1"/>
            <a:r>
              <a:rPr lang="en-US" sz="1900" dirty="0"/>
              <a:t>Why is such a simple algorithm so powerful</a:t>
            </a:r>
            <a:r>
              <a:rPr lang="en-US" sz="1900" dirty="0" smtClean="0"/>
              <a:t>?</a:t>
            </a:r>
          </a:p>
          <a:p>
            <a:pPr lvl="1"/>
            <a:r>
              <a:rPr lang="en-US" sz="1900" dirty="0"/>
              <a:t>New optimizer/</a:t>
            </a:r>
            <a:r>
              <a:rPr lang="en-US" sz="1900" dirty="0" err="1"/>
              <a:t>optimizee</a:t>
            </a:r>
            <a:r>
              <a:rPr lang="en-US" sz="1900" dirty="0"/>
              <a:t> </a:t>
            </a:r>
            <a:r>
              <a:rPr lang="en-US" sz="1900" dirty="0" smtClean="0"/>
              <a:t>paradigms</a:t>
            </a:r>
          </a:p>
          <a:p>
            <a:pPr lvl="2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3"/>
            <a:r>
              <a:rPr lang="en-US" sz="1200" dirty="0" smtClean="0">
                <a:hlinkClick r:id="rId4"/>
              </a:rPr>
              <a:t>https://deepmind.com/research/alphago</a:t>
            </a:r>
            <a:endParaRPr lang="en-US" sz="1200" dirty="0" smtClean="0"/>
          </a:p>
          <a:p>
            <a:pPr lvl="2"/>
            <a:r>
              <a:rPr lang="en-US" sz="1400" dirty="0" smtClean="0"/>
              <a:t>Adversarial </a:t>
            </a:r>
            <a:r>
              <a:rPr lang="en-US" sz="1400" dirty="0"/>
              <a:t>Images/Generative Adversarial Nets (GANs)</a:t>
            </a:r>
            <a:endParaRPr lang="en-US" sz="1400" dirty="0">
              <a:hlinkClick r:id="rId5"/>
            </a:endParaRPr>
          </a:p>
          <a:p>
            <a:pPr lvl="3"/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arxiv.org/abs/1412.6572</a:t>
            </a:r>
            <a:endParaRPr lang="en-US" sz="1200" dirty="0" smtClean="0"/>
          </a:p>
          <a:p>
            <a:pPr lvl="2"/>
            <a:r>
              <a:rPr lang="en-US" sz="1400" dirty="0" smtClean="0"/>
              <a:t>Learning to learn </a:t>
            </a:r>
            <a:r>
              <a:rPr lang="en-US" sz="1400" dirty="0"/>
              <a:t>by gradient descent by gradient </a:t>
            </a:r>
            <a:r>
              <a:rPr lang="en-US" sz="1400" dirty="0" smtClean="0"/>
              <a:t>descent</a:t>
            </a:r>
          </a:p>
          <a:p>
            <a:pPr lvl="3"/>
            <a:r>
              <a:rPr lang="mr-IN" sz="1200" dirty="0" smtClean="0">
                <a:hlinkClick r:id="rId6"/>
              </a:rPr>
              <a:t>https://arxiv.org/abs/1606.04474</a:t>
            </a:r>
            <a:endParaRPr lang="en-US" sz="1200" dirty="0"/>
          </a:p>
          <a:p>
            <a:pPr lvl="2"/>
            <a:r>
              <a:rPr lang="en-US" sz="1400" dirty="0" smtClean="0"/>
              <a:t>Neural Architecture Search With Reinforcement Learning</a:t>
            </a:r>
          </a:p>
          <a:p>
            <a:pPr lvl="3"/>
            <a:r>
              <a:rPr lang="en-US" sz="1200" dirty="0" smtClean="0">
                <a:hlinkClick r:id="rId7"/>
              </a:rPr>
              <a:t>https://openreview.net/pdf?id=r1Ue8Hcxg</a:t>
            </a:r>
            <a:endParaRPr lang="en-US" sz="1200" dirty="0" smtClean="0"/>
          </a:p>
          <a:p>
            <a:endParaRPr lang="en-US" sz="1900" dirty="0" smtClean="0"/>
          </a:p>
          <a:p>
            <a:r>
              <a:rPr lang="en-US" sz="2400" dirty="0" smtClean="0"/>
              <a:t>Neural Nets</a:t>
            </a:r>
          </a:p>
          <a:p>
            <a:pPr lvl="1"/>
            <a:r>
              <a:rPr lang="en-US" sz="1900" dirty="0" smtClean="0"/>
              <a:t>What are the units (artificial neurons) actually doing?</a:t>
            </a:r>
          </a:p>
          <a:p>
            <a:pPr lvl="1"/>
            <a:r>
              <a:rPr lang="en-US" sz="1900" dirty="0" smtClean="0">
                <a:hlinkClick r:id="rId8"/>
              </a:rPr>
              <a:t>https://arxiv.org/pdf/1509.06321.pdf</a:t>
            </a:r>
            <a:endParaRPr lang="en-US" sz="1900" dirty="0" smtClean="0"/>
          </a:p>
          <a:p>
            <a:pPr lvl="1"/>
            <a:endParaRPr lang="en-US" sz="1900" dirty="0" smtClean="0"/>
          </a:p>
          <a:p>
            <a:pPr lvl="1"/>
            <a:endParaRPr lang="en-US" sz="1900" dirty="0" smtClean="0"/>
          </a:p>
          <a:p>
            <a:r>
              <a:rPr lang="en-US" sz="2400" dirty="0" smtClean="0"/>
              <a:t>Why does deep and cheap learning work so well?</a:t>
            </a:r>
          </a:p>
          <a:p>
            <a:pPr lvl="1"/>
            <a:r>
              <a:rPr lang="en-US" sz="1900" dirty="0" smtClean="0"/>
              <a:t>Physics perspective</a:t>
            </a:r>
          </a:p>
          <a:p>
            <a:pPr lvl="1"/>
            <a:r>
              <a:rPr lang="en-US" sz="1900" dirty="0" smtClean="0">
                <a:hlinkClick r:id="rId9"/>
              </a:rPr>
              <a:t>http://arxiv.org/pdf/1608.08225v1.pdf</a:t>
            </a:r>
            <a:endParaRPr lang="en-US" sz="1900" dirty="0" smtClean="0"/>
          </a:p>
          <a:p>
            <a:pPr lvl="1"/>
            <a:endParaRPr lang="en-US" sz="2400" dirty="0"/>
          </a:p>
          <a:p>
            <a:r>
              <a:rPr lang="en-US" sz="2400" dirty="0" smtClean="0"/>
              <a:t>Many others</a:t>
            </a:r>
            <a:endParaRPr lang="en-US" sz="24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04" y="1954889"/>
            <a:ext cx="2861076" cy="1940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04" y="4088540"/>
            <a:ext cx="2861076" cy="15727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2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5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19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26"/>
            <a:ext cx="8229600" cy="1143000"/>
          </a:xfrm>
        </p:spPr>
        <p:txBody>
          <a:bodyPr/>
          <a:lstStyle/>
          <a:p>
            <a:r>
              <a:rPr lang="en-US" dirty="0" smtClean="0"/>
              <a:t>Overall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1511326"/>
            <a:ext cx="8429625" cy="525780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Current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Events In Machine Learning: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Challenges, Opportunities and Realities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45 min, dmm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Building Smart Networks for Telcos 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Cases For Data Center Machine Learning At PSNC          </a:t>
            </a:r>
            <a:endParaRPr lang="en-US" sz="2400" dirty="0" smtClean="0"/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How </a:t>
            </a:r>
            <a:r>
              <a:rPr lang="en-US" sz="2400" dirty="0"/>
              <a:t>To Implement A Collaborative Machine Learning Platform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Ed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Automating </a:t>
            </a:r>
            <a:r>
              <a:rPr lang="en-US" sz="2400" dirty="0"/>
              <a:t>Machine Learning                               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Armin, Ed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Discussion                                                  </a:t>
            </a:r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all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2" y="5616843"/>
            <a:ext cx="5202004" cy="10585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093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3430" y="2902226"/>
            <a:ext cx="78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Thank you and on to Armin</a:t>
            </a: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274638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560513"/>
            <a:ext cx="8443913" cy="5097462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 smtClean="0"/>
              <a:t>The ML community has a long history of</a:t>
            </a:r>
          </a:p>
          <a:p>
            <a:pPr lvl="1"/>
            <a:r>
              <a:rPr lang="en-US" dirty="0" smtClean="0"/>
              <a:t>Open Source</a:t>
            </a:r>
          </a:p>
          <a:p>
            <a:pPr lvl="2"/>
            <a:r>
              <a:rPr lang="en-US" dirty="0" smtClean="0">
                <a:hlinkClick r:id="rId3"/>
              </a:rPr>
              <a:t>https://www.tensorflow.org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Data</a:t>
            </a:r>
          </a:p>
          <a:p>
            <a:pPr lvl="2"/>
            <a:r>
              <a:rPr lang="en-US" dirty="0" smtClean="0">
                <a:hlinkClick r:id="rId4"/>
              </a:rPr>
              <a:t>http://image-net.org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Models</a:t>
            </a:r>
          </a:p>
          <a:p>
            <a:pPr lvl="2"/>
            <a:r>
              <a:rPr lang="en-US" dirty="0" smtClean="0">
                <a:hlinkClick r:id="rId5"/>
              </a:rPr>
              <a:t>https://github.com/BVLC/caffe/tree/master/models/bvlc_alexnet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Science</a:t>
            </a:r>
          </a:p>
          <a:p>
            <a:pPr lvl="2"/>
            <a:r>
              <a:rPr lang="en-US" dirty="0" smtClean="0">
                <a:hlinkClick r:id="rId6"/>
              </a:rPr>
              <a:t>https://arxiv.org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/>
          </a:p>
          <a:p>
            <a:pPr lvl="1"/>
            <a:r>
              <a:rPr lang="en-US" dirty="0"/>
              <a:t>Integrating all of these </a:t>
            </a:r>
            <a:r>
              <a:rPr lang="en-US" dirty="0" smtClean="0"/>
              <a:t>ideas</a:t>
            </a:r>
            <a:endParaRPr lang="en-US" dirty="0">
              <a:hlinkClick r:id="rId7"/>
            </a:endParaRPr>
          </a:p>
          <a:p>
            <a:pPr lvl="2"/>
            <a:r>
              <a:rPr lang="en-US" dirty="0" smtClean="0">
                <a:hlinkClick r:id="rId7"/>
              </a:rPr>
              <a:t>http://ai-on.org/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r>
              <a:rPr lang="en-US" sz="3400" dirty="0" smtClean="0"/>
              <a:t>So when there are important breakthroughs in ML, you see</a:t>
            </a:r>
          </a:p>
          <a:p>
            <a:pPr lvl="1"/>
            <a:r>
              <a:rPr lang="en-US" dirty="0" smtClean="0"/>
              <a:t>Published</a:t>
            </a:r>
            <a:r>
              <a:rPr lang="en-US" dirty="0"/>
              <a:t> </a:t>
            </a:r>
            <a:r>
              <a:rPr lang="en-US" dirty="0" smtClean="0"/>
              <a:t>descriptions and results, at least on arXiv</a:t>
            </a:r>
          </a:p>
          <a:p>
            <a:pPr lvl="1"/>
            <a:r>
              <a:rPr lang="en-US" dirty="0" smtClean="0"/>
              <a:t>Diverse set of open source implementations</a:t>
            </a:r>
          </a:p>
          <a:p>
            <a:pPr lvl="1"/>
            <a:r>
              <a:rPr lang="en-US" dirty="0" smtClean="0"/>
              <a:t>Growing communities</a:t>
            </a:r>
          </a:p>
          <a:p>
            <a:pPr lvl="2"/>
            <a:r>
              <a:rPr lang="en-US" dirty="0" smtClean="0">
                <a:hlinkClick r:id="rId8"/>
              </a:rPr>
              <a:t>https://github.com/robertsdionne/neural-network-papers</a:t>
            </a:r>
            <a:endParaRPr lang="en-US" dirty="0" smtClean="0"/>
          </a:p>
          <a:p>
            <a:pPr lvl="2"/>
            <a:r>
              <a:rPr lang="en-US" dirty="0" smtClean="0">
                <a:hlinkClick r:id="rId9"/>
              </a:rPr>
              <a:t>https://github.com/kjw0612/awesome-deep-vision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89" y="5219700"/>
            <a:ext cx="2327967" cy="1438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3091719"/>
            <a:ext cx="2327966" cy="1590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18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7353</TotalTime>
  <Words>2469</Words>
  <Application>Microsoft Macintosh PowerPoint</Application>
  <PresentationFormat>On-screen Show (4:3)</PresentationFormat>
  <Paragraphs>523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Cambria Math</vt:lpstr>
      <vt:lpstr>Dual 400</vt:lpstr>
      <vt:lpstr>Mangal</vt:lpstr>
      <vt:lpstr>Times New Roman</vt:lpstr>
      <vt:lpstr>Wingdings</vt:lpstr>
      <vt:lpstr>Office Theme</vt:lpstr>
      <vt:lpstr>Machine Learning @ Brocade Current Events</vt:lpstr>
      <vt:lpstr>Overall Agenda</vt:lpstr>
      <vt:lpstr>Current Events in ML for Networking  Challenges, Opportunities and Realities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Anomaly Detection and Classification</vt:lpstr>
      <vt:lpstr>Autoencoder Example Detecting Anomalies in Handwritten Digits</vt:lpstr>
      <vt:lpstr>One Way To Learn To Recognize MNIST: Use An Autoencoder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Level Set: Machine Learning Lifecycle</vt:lpstr>
      <vt:lpstr>Tetration vs Brocade Analytics Architecture</vt:lpstr>
      <vt:lpstr>Tetration ML Features</vt:lpstr>
      <vt:lpstr>PowerPoint Presentation</vt:lpstr>
      <vt:lpstr>So What Do We Want To Do?</vt:lpstr>
      <vt:lpstr>Learning Control? Reinforcement Learning Meets Monte Carlo Tree Search and Deep Learning</vt:lpstr>
      <vt:lpstr>For Example Static vs. Reinforcement Learning Architectures</vt:lpstr>
      <vt:lpstr>Summary</vt:lpstr>
      <vt:lpstr>Finally…Many Beautiful Mysteries Remain</vt:lpstr>
      <vt:lpstr>Agenda</vt:lpstr>
      <vt:lpstr>Overall 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3201</cp:revision>
  <cp:lastPrinted>2016-12-13T18:22:50Z</cp:lastPrinted>
  <dcterms:created xsi:type="dcterms:W3CDTF">2015-05-12T14:16:44Z</dcterms:created>
  <dcterms:modified xsi:type="dcterms:W3CDTF">2017-01-04T16:00:46Z</dcterms:modified>
  <cp:category/>
</cp:coreProperties>
</file>